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8"/>
  </p:notesMasterIdLst>
  <p:sldIdLst>
    <p:sldId id="271" r:id="rId5"/>
    <p:sldId id="264" r:id="rId6"/>
    <p:sldId id="2595" r:id="rId7"/>
    <p:sldId id="272" r:id="rId8"/>
    <p:sldId id="2586" r:id="rId9"/>
    <p:sldId id="2620" r:id="rId10"/>
    <p:sldId id="2619" r:id="rId11"/>
    <p:sldId id="2618" r:id="rId12"/>
    <p:sldId id="2611" r:id="rId13"/>
    <p:sldId id="2612" r:id="rId14"/>
    <p:sldId id="259" r:id="rId15"/>
    <p:sldId id="2608" r:id="rId16"/>
    <p:sldId id="2613" r:id="rId17"/>
    <p:sldId id="2609" r:id="rId18"/>
    <p:sldId id="2610" r:id="rId19"/>
    <p:sldId id="2607" r:id="rId20"/>
    <p:sldId id="2617" r:id="rId21"/>
    <p:sldId id="276" r:id="rId22"/>
    <p:sldId id="2588" r:id="rId23"/>
    <p:sldId id="455" r:id="rId24"/>
    <p:sldId id="2615" r:id="rId25"/>
    <p:sldId id="2616" r:id="rId26"/>
    <p:sldId id="2596" r:id="rId27"/>
  </p:sldIdLst>
  <p:sldSz cx="12192000" cy="6858000"/>
  <p:notesSz cx="6858000" cy="9144000"/>
  <p:embeddedFontLst>
    <p:embeddedFont>
      <p:font typeface="Century Gothic" panose="020B0502020202020204" pitchFamily="34" charset="0"/>
      <p:regular r:id="rId29"/>
      <p:bold r:id="rId30"/>
      <p:italic r:id="rId31"/>
      <p:boldItalic r:id="rId32"/>
    </p:embeddedFont>
    <p:embeddedFont>
      <p:font typeface="Lato" panose="020F0502020204030203" pitchFamily="34" charset="0"/>
      <p:regular r:id="rId33"/>
      <p:bold r:id="rId34"/>
      <p:italic r:id="rId35"/>
    </p:embeddedFont>
    <p:embeddedFont>
      <p:font typeface="Montserrat" panose="00000500000000000000" pitchFamily="2" charset="0"/>
      <p:regular r:id="rId36"/>
      <p:bold r:id="rId37"/>
      <p:italic r:id="rId38"/>
      <p:boldItalic r:id="rId39"/>
    </p:embeddedFont>
    <p:embeddedFont>
      <p:font typeface="Oswald" panose="00000500000000000000" pitchFamily="2" charset="0"/>
      <p:regular r:id="rId40"/>
      <p:bold r:id="rId41"/>
    </p:embeddedFont>
    <p:embeddedFont>
      <p:font typeface="Segoe Sans Display" pitchFamily="2" charset="0"/>
      <p:regular r:id="rId42"/>
      <p:bold r:id="rId43"/>
      <p:italic r:id="rId44"/>
    </p:embeddedFont>
    <p:embeddedFont>
      <p:font typeface="Segoe Sans Display Semibold" pitchFamily="2" charset="0"/>
      <p:bold r:id="rId45"/>
      <p:boldItalic r:id="rId46"/>
    </p:embeddedFont>
    <p:embeddedFont>
      <p:font typeface="Segoe Sans Text" pitchFamily="2" charset="0"/>
      <p:regular r:id="rId47"/>
      <p:bold r:id="rId48"/>
      <p:italic r:id="rId49"/>
      <p:boldItalic r:id="rId50"/>
    </p:embeddedFont>
    <p:embeddedFont>
      <p:font typeface="Segoe Sans Text Semilight" pitchFamily="2" charset="0"/>
      <p:regular r:id="rId51"/>
      <p:italic r:id="rId52"/>
    </p:embeddedFont>
    <p:embeddedFont>
      <p:font typeface="Segoe UI" panose="020B0502040204020203" pitchFamily="34" charset="0"/>
      <p:regular r:id="rId53"/>
      <p:bold r:id="rId54"/>
      <p:italic r:id="rId55"/>
      <p:boldItalic r:id="rId56"/>
    </p:embeddedFont>
    <p:embeddedFont>
      <p:font typeface="Segoe UI Semibold" panose="020B0702040204020203" pitchFamily="34" charset="0"/>
      <p:bold r:id="rId57"/>
      <p:boldItalic r:id="rId58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2575"/>
    <a:srgbClr val="953395"/>
    <a:srgbClr val="85E9AA"/>
    <a:srgbClr val="00FF00"/>
    <a:srgbClr val="D482D4"/>
    <a:srgbClr val="322944"/>
    <a:srgbClr val="EA0763"/>
    <a:srgbClr val="5C5CEE"/>
    <a:srgbClr val="8D2C8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E205E4-AA0A-487D-AE7C-385D05B3F457}" v="19" dt="2026-02-18T15:31:31.7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88136" autoAdjust="0"/>
  </p:normalViewPr>
  <p:slideViewPr>
    <p:cSldViewPr snapToGrid="0">
      <p:cViewPr varScale="1">
        <p:scale>
          <a:sx n="102" d="100"/>
          <a:sy n="102" d="100"/>
        </p:scale>
        <p:origin x="936" y="4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1.fntdata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font" Target="fonts/font27.fntdata"/><Relationship Id="rId63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1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font" Target="fonts/font25.fntdata"/><Relationship Id="rId58" Type="http://schemas.openxmlformats.org/officeDocument/2006/relationships/font" Target="fonts/font30.fntdata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font" Target="fonts/font28.fntdata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font" Target="fonts/font2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font" Target="fonts/font13.fntdata"/><Relationship Id="rId54" Type="http://schemas.openxmlformats.org/officeDocument/2006/relationships/font" Target="fonts/font26.fntdata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57" Type="http://schemas.openxmlformats.org/officeDocument/2006/relationships/font" Target="fonts/font29.fntdata"/><Relationship Id="rId10" Type="http://schemas.openxmlformats.org/officeDocument/2006/relationships/slide" Target="slides/slide6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an Carlo Poggi" userId="e7347b27472daa64" providerId="LiveId" clId="{0E6AE79B-DAA9-4F6D-8D2D-735AC7CFBBA7}"/>
    <pc:docChg chg="custSel delSld modSld">
      <pc:chgData name="Gian Carlo Poggi" userId="e7347b27472daa64" providerId="LiveId" clId="{0E6AE79B-DAA9-4F6D-8D2D-735AC7CFBBA7}" dt="2026-02-18T15:31:41.900" v="225" actId="120"/>
      <pc:docMkLst>
        <pc:docMk/>
      </pc:docMkLst>
      <pc:sldChg chg="addSp modSp mod modNotesTx">
        <pc:chgData name="Gian Carlo Poggi" userId="e7347b27472daa64" providerId="LiveId" clId="{0E6AE79B-DAA9-4F6D-8D2D-735AC7CFBBA7}" dt="2026-02-18T15:31:41.900" v="225" actId="120"/>
        <pc:sldMkLst>
          <pc:docMk/>
          <pc:sldMk cId="2850332982" sldId="259"/>
        </pc:sldMkLst>
        <pc:spChg chg="add mod">
          <ac:chgData name="Gian Carlo Poggi" userId="e7347b27472daa64" providerId="LiveId" clId="{0E6AE79B-DAA9-4F6D-8D2D-735AC7CFBBA7}" dt="2026-02-18T15:31:41.900" v="225" actId="120"/>
          <ac:spMkLst>
            <pc:docMk/>
            <pc:sldMk cId="2850332982" sldId="259"/>
            <ac:spMk id="2" creationId="{661298E6-91AF-A911-89AC-42E9FE24BBBE}"/>
          </ac:spMkLst>
        </pc:spChg>
      </pc:sldChg>
      <pc:sldChg chg="del">
        <pc:chgData name="Gian Carlo Poggi" userId="e7347b27472daa64" providerId="LiveId" clId="{0E6AE79B-DAA9-4F6D-8D2D-735AC7CFBBA7}" dt="2026-02-18T15:08:33.474" v="9" actId="2696"/>
        <pc:sldMkLst>
          <pc:docMk/>
          <pc:sldMk cId="861611844" sldId="261"/>
        </pc:sldMkLst>
      </pc:sldChg>
      <pc:sldChg chg="addSp modSp mod">
        <pc:chgData name="Gian Carlo Poggi" userId="e7347b27472daa64" providerId="LiveId" clId="{0E6AE79B-DAA9-4F6D-8D2D-735AC7CFBBA7}" dt="2026-02-18T15:30:48.741" v="150" actId="1038"/>
        <pc:sldMkLst>
          <pc:docMk/>
          <pc:sldMk cId="2214071656" sldId="272"/>
        </pc:sldMkLst>
        <pc:spChg chg="add mod">
          <ac:chgData name="Gian Carlo Poggi" userId="e7347b27472daa64" providerId="LiveId" clId="{0E6AE79B-DAA9-4F6D-8D2D-735AC7CFBBA7}" dt="2026-02-18T15:30:48.741" v="150" actId="1038"/>
          <ac:spMkLst>
            <pc:docMk/>
            <pc:sldMk cId="2214071656" sldId="272"/>
            <ac:spMk id="2" creationId="{DB841BD2-841E-2DC7-F4BF-DC40BDCC2DC7}"/>
          </ac:spMkLst>
        </pc:spChg>
      </pc:sldChg>
      <pc:sldChg chg="addSp delSp modSp mod modNotesTx">
        <pc:chgData name="Gian Carlo Poggi" userId="e7347b27472daa64" providerId="LiveId" clId="{0E6AE79B-DAA9-4F6D-8D2D-735AC7CFBBA7}" dt="2026-02-18T15:29:50.470" v="56" actId="207"/>
        <pc:sldMkLst>
          <pc:docMk/>
          <pc:sldMk cId="458821417" sldId="276"/>
        </pc:sldMkLst>
        <pc:spChg chg="del">
          <ac:chgData name="Gian Carlo Poggi" userId="e7347b27472daa64" providerId="LiveId" clId="{0E6AE79B-DAA9-4F6D-8D2D-735AC7CFBBA7}" dt="2026-02-18T15:29:42.925" v="34" actId="478"/>
          <ac:spMkLst>
            <pc:docMk/>
            <pc:sldMk cId="458821417" sldId="276"/>
            <ac:spMk id="2" creationId="{0495C4C8-3B10-4D8C-8F79-AB6D8333FE4C}"/>
          </ac:spMkLst>
        </pc:spChg>
        <pc:spChg chg="add mod">
          <ac:chgData name="Gian Carlo Poggi" userId="e7347b27472daa64" providerId="LiveId" clId="{0E6AE79B-DAA9-4F6D-8D2D-735AC7CFBBA7}" dt="2026-02-18T15:29:50.470" v="56" actId="207"/>
          <ac:spMkLst>
            <pc:docMk/>
            <pc:sldMk cId="458821417" sldId="276"/>
            <ac:spMk id="62" creationId="{A30585E5-FB97-8138-30FD-A8DC9A716F7A}"/>
          </ac:spMkLst>
        </pc:spChg>
      </pc:sldChg>
      <pc:sldChg chg="addSp delSp modSp mod modNotesTx">
        <pc:chgData name="Gian Carlo Poggi" userId="e7347b27472daa64" providerId="LiveId" clId="{0E6AE79B-DAA9-4F6D-8D2D-735AC7CFBBA7}" dt="2026-02-18T15:30:05.049" v="90" actId="207"/>
        <pc:sldMkLst>
          <pc:docMk/>
          <pc:sldMk cId="735813286" sldId="455"/>
        </pc:sldMkLst>
        <pc:spChg chg="add mod">
          <ac:chgData name="Gian Carlo Poggi" userId="e7347b27472daa64" providerId="LiveId" clId="{0E6AE79B-DAA9-4F6D-8D2D-735AC7CFBBA7}" dt="2026-02-18T15:30:05.049" v="90" actId="207"/>
          <ac:spMkLst>
            <pc:docMk/>
            <pc:sldMk cId="735813286" sldId="455"/>
            <ac:spMk id="4" creationId="{1412FE2E-C12E-97F6-811D-A4CE5D4545CE}"/>
          </ac:spMkLst>
        </pc:spChg>
        <pc:spChg chg="del">
          <ac:chgData name="Gian Carlo Poggi" userId="e7347b27472daa64" providerId="LiveId" clId="{0E6AE79B-DAA9-4F6D-8D2D-735AC7CFBBA7}" dt="2026-02-18T15:29:58.581" v="58" actId="478"/>
          <ac:spMkLst>
            <pc:docMk/>
            <pc:sldMk cId="735813286" sldId="455"/>
            <ac:spMk id="42" creationId="{51256762-C2D9-9899-3413-F6D1F01D83FD}"/>
          </ac:spMkLst>
        </pc:spChg>
      </pc:sldChg>
      <pc:sldChg chg="modNotesTx">
        <pc:chgData name="Gian Carlo Poggi" userId="e7347b27472daa64" providerId="LiveId" clId="{0E6AE79B-DAA9-4F6D-8D2D-735AC7CFBBA7}" dt="2026-02-18T15:07:53.219" v="0" actId="20577"/>
        <pc:sldMkLst>
          <pc:docMk/>
          <pc:sldMk cId="1071037346" sldId="2586"/>
        </pc:sldMkLst>
      </pc:sldChg>
      <pc:sldChg chg="addSp modSp">
        <pc:chgData name="Gian Carlo Poggi" userId="e7347b27472daa64" providerId="LiveId" clId="{0E6AE79B-DAA9-4F6D-8D2D-735AC7CFBBA7}" dt="2026-02-18T15:29:53.932" v="57"/>
        <pc:sldMkLst>
          <pc:docMk/>
          <pc:sldMk cId="263001169" sldId="2588"/>
        </pc:sldMkLst>
        <pc:spChg chg="add mod">
          <ac:chgData name="Gian Carlo Poggi" userId="e7347b27472daa64" providerId="LiveId" clId="{0E6AE79B-DAA9-4F6D-8D2D-735AC7CFBBA7}" dt="2026-02-18T15:29:53.932" v="57"/>
          <ac:spMkLst>
            <pc:docMk/>
            <pc:sldMk cId="263001169" sldId="2588"/>
            <ac:spMk id="3" creationId="{BFA9FCA8-CC11-BFCA-B210-9DCD5E2460BB}"/>
          </ac:spMkLst>
        </pc:spChg>
      </pc:sldChg>
      <pc:sldChg chg="addSp modSp">
        <pc:chgData name="Gian Carlo Poggi" userId="e7347b27472daa64" providerId="LiveId" clId="{0E6AE79B-DAA9-4F6D-8D2D-735AC7CFBBA7}" dt="2026-02-18T15:30:30.356" v="143"/>
        <pc:sldMkLst>
          <pc:docMk/>
          <pc:sldMk cId="1796702135" sldId="2596"/>
        </pc:sldMkLst>
        <pc:spChg chg="add mod">
          <ac:chgData name="Gian Carlo Poggi" userId="e7347b27472daa64" providerId="LiveId" clId="{0E6AE79B-DAA9-4F6D-8D2D-735AC7CFBBA7}" dt="2026-02-18T15:30:30.356" v="143"/>
          <ac:spMkLst>
            <pc:docMk/>
            <pc:sldMk cId="1796702135" sldId="2596"/>
            <ac:spMk id="8" creationId="{16E20205-A19E-7903-6876-72BAFB38CD14}"/>
          </ac:spMkLst>
        </pc:spChg>
      </pc:sldChg>
      <pc:sldChg chg="addSp modSp mod modNotesTx">
        <pc:chgData name="Gian Carlo Poggi" userId="e7347b27472daa64" providerId="LiveId" clId="{0E6AE79B-DAA9-4F6D-8D2D-735AC7CFBBA7}" dt="2026-02-18T15:29:33.214" v="32" actId="1036"/>
        <pc:sldMkLst>
          <pc:docMk/>
          <pc:sldMk cId="3893722913" sldId="2607"/>
        </pc:sldMkLst>
        <pc:spChg chg="add mod">
          <ac:chgData name="Gian Carlo Poggi" userId="e7347b27472daa64" providerId="LiveId" clId="{0E6AE79B-DAA9-4F6D-8D2D-735AC7CFBBA7}" dt="2026-02-18T15:29:33.214" v="32" actId="1036"/>
          <ac:spMkLst>
            <pc:docMk/>
            <pc:sldMk cId="3893722913" sldId="2607"/>
            <ac:spMk id="4" creationId="{72ADEBD0-5089-BE1C-0D3B-671FDE638366}"/>
          </ac:spMkLst>
        </pc:spChg>
      </pc:sldChg>
      <pc:sldChg chg="addSp modSp mod modNotesTx">
        <pc:chgData name="Gian Carlo Poggi" userId="e7347b27472daa64" providerId="LiveId" clId="{0E6AE79B-DAA9-4F6D-8D2D-735AC7CFBBA7}" dt="2026-02-18T15:28:53.415" v="16" actId="207"/>
        <pc:sldMkLst>
          <pc:docMk/>
          <pc:sldMk cId="2469181710" sldId="2608"/>
        </pc:sldMkLst>
        <pc:spChg chg="add mod">
          <ac:chgData name="Gian Carlo Poggi" userId="e7347b27472daa64" providerId="LiveId" clId="{0E6AE79B-DAA9-4F6D-8D2D-735AC7CFBBA7}" dt="2026-02-18T15:28:53.415" v="16" actId="207"/>
          <ac:spMkLst>
            <pc:docMk/>
            <pc:sldMk cId="2469181710" sldId="2608"/>
            <ac:spMk id="2" creationId="{7BCF9542-1737-87AA-AF0A-5DB14E8FCB4D}"/>
          </ac:spMkLst>
        </pc:spChg>
      </pc:sldChg>
      <pc:sldChg chg="modSp mod modNotesTx">
        <pc:chgData name="Gian Carlo Poggi" userId="e7347b27472daa64" providerId="LiveId" clId="{0E6AE79B-DAA9-4F6D-8D2D-735AC7CFBBA7}" dt="2026-02-18T15:29:02.128" v="18" actId="121"/>
        <pc:sldMkLst>
          <pc:docMk/>
          <pc:sldMk cId="3794965434" sldId="2609"/>
        </pc:sldMkLst>
        <pc:spChg chg="mod">
          <ac:chgData name="Gian Carlo Poggi" userId="e7347b27472daa64" providerId="LiveId" clId="{0E6AE79B-DAA9-4F6D-8D2D-735AC7CFBBA7}" dt="2026-02-18T15:29:02.128" v="18" actId="121"/>
          <ac:spMkLst>
            <pc:docMk/>
            <pc:sldMk cId="3794965434" sldId="2609"/>
            <ac:spMk id="21" creationId="{D30758DB-3261-B9FE-5F79-8EE310058B85}"/>
          </ac:spMkLst>
        </pc:spChg>
      </pc:sldChg>
      <pc:sldChg chg="addSp modSp mod modNotesTx">
        <pc:chgData name="Gian Carlo Poggi" userId="e7347b27472daa64" providerId="LiveId" clId="{0E6AE79B-DAA9-4F6D-8D2D-735AC7CFBBA7}" dt="2026-02-18T15:29:21.051" v="22" actId="14100"/>
        <pc:sldMkLst>
          <pc:docMk/>
          <pc:sldMk cId="1782032538" sldId="2610"/>
        </pc:sldMkLst>
        <pc:spChg chg="add mod">
          <ac:chgData name="Gian Carlo Poggi" userId="e7347b27472daa64" providerId="LiveId" clId="{0E6AE79B-DAA9-4F6D-8D2D-735AC7CFBBA7}" dt="2026-02-18T15:29:21.051" v="22" actId="14100"/>
          <ac:spMkLst>
            <pc:docMk/>
            <pc:sldMk cId="1782032538" sldId="2610"/>
            <ac:spMk id="2" creationId="{8EA0FB68-6D91-D984-A2C8-5D17BF845C83}"/>
          </ac:spMkLst>
        </pc:spChg>
      </pc:sldChg>
      <pc:sldChg chg="addSp delSp modSp mod modNotesTx">
        <pc:chgData name="Gian Carlo Poggi" userId="e7347b27472daa64" providerId="LiveId" clId="{0E6AE79B-DAA9-4F6D-8D2D-735AC7CFBBA7}" dt="2026-02-18T15:31:16.838" v="210"/>
        <pc:sldMkLst>
          <pc:docMk/>
          <pc:sldMk cId="2560047207" sldId="2611"/>
        </pc:sldMkLst>
        <pc:spChg chg="del mod">
          <ac:chgData name="Gian Carlo Poggi" userId="e7347b27472daa64" providerId="LiveId" clId="{0E6AE79B-DAA9-4F6D-8D2D-735AC7CFBBA7}" dt="2026-02-18T15:31:15.971" v="209" actId="478"/>
          <ac:spMkLst>
            <pc:docMk/>
            <pc:sldMk cId="2560047207" sldId="2611"/>
            <ac:spMk id="4" creationId="{E40FCFCA-2987-C165-E718-6262B987BE95}"/>
          </ac:spMkLst>
        </pc:spChg>
        <pc:spChg chg="add mod">
          <ac:chgData name="Gian Carlo Poggi" userId="e7347b27472daa64" providerId="LiveId" clId="{0E6AE79B-DAA9-4F6D-8D2D-735AC7CFBBA7}" dt="2026-02-18T15:31:16.838" v="210"/>
          <ac:spMkLst>
            <pc:docMk/>
            <pc:sldMk cId="2560047207" sldId="2611"/>
            <ac:spMk id="5" creationId="{14405ADF-0BC9-93A9-4735-59628ADC710E}"/>
          </ac:spMkLst>
        </pc:spChg>
      </pc:sldChg>
      <pc:sldChg chg="addSp modSp mod modNotesTx">
        <pc:chgData name="Gian Carlo Poggi" userId="e7347b27472daa64" providerId="LiveId" clId="{0E6AE79B-DAA9-4F6D-8D2D-735AC7CFBBA7}" dt="2026-02-18T15:31:26.918" v="221" actId="1035"/>
        <pc:sldMkLst>
          <pc:docMk/>
          <pc:sldMk cId="864344077" sldId="2612"/>
        </pc:sldMkLst>
        <pc:spChg chg="add mod">
          <ac:chgData name="Gian Carlo Poggi" userId="e7347b27472daa64" providerId="LiveId" clId="{0E6AE79B-DAA9-4F6D-8D2D-735AC7CFBBA7}" dt="2026-02-18T15:31:26.918" v="221" actId="1035"/>
          <ac:spMkLst>
            <pc:docMk/>
            <pc:sldMk cId="864344077" sldId="2612"/>
            <ac:spMk id="4" creationId="{42A2F39F-2D61-8726-7CDA-660D106188E6}"/>
          </ac:spMkLst>
        </pc:spChg>
      </pc:sldChg>
      <pc:sldChg chg="addSp modSp mod modNotesTx">
        <pc:chgData name="Gian Carlo Poggi" userId="e7347b27472daa64" providerId="LiveId" clId="{0E6AE79B-DAA9-4F6D-8D2D-735AC7CFBBA7}" dt="2026-02-18T15:28:56.703" v="17"/>
        <pc:sldMkLst>
          <pc:docMk/>
          <pc:sldMk cId="1216978994" sldId="2613"/>
        </pc:sldMkLst>
        <pc:spChg chg="add mod">
          <ac:chgData name="Gian Carlo Poggi" userId="e7347b27472daa64" providerId="LiveId" clId="{0E6AE79B-DAA9-4F6D-8D2D-735AC7CFBBA7}" dt="2026-02-18T15:28:56.703" v="17"/>
          <ac:spMkLst>
            <pc:docMk/>
            <pc:sldMk cId="1216978994" sldId="2613"/>
            <ac:spMk id="2" creationId="{16BB8978-C395-24FF-DFA2-D4E7B2E75DBD}"/>
          </ac:spMkLst>
        </pc:spChg>
        <pc:spChg chg="mod">
          <ac:chgData name="Gian Carlo Poggi" userId="e7347b27472daa64" providerId="LiveId" clId="{0E6AE79B-DAA9-4F6D-8D2D-735AC7CFBBA7}" dt="2026-02-18T15:28:31.244" v="13" actId="121"/>
          <ac:spMkLst>
            <pc:docMk/>
            <pc:sldMk cId="1216978994" sldId="2613"/>
            <ac:spMk id="26" creationId="{9F1E6C49-FA0D-8CB8-C4ED-76DA75F159DA}"/>
          </ac:spMkLst>
        </pc:spChg>
      </pc:sldChg>
      <pc:sldChg chg="addSp delSp modSp mod">
        <pc:chgData name="Gian Carlo Poggi" userId="e7347b27472daa64" providerId="LiveId" clId="{0E6AE79B-DAA9-4F6D-8D2D-735AC7CFBBA7}" dt="2026-02-18T15:30:15.297" v="113" actId="207"/>
        <pc:sldMkLst>
          <pc:docMk/>
          <pc:sldMk cId="2761151102" sldId="2615"/>
        </pc:sldMkLst>
        <pc:spChg chg="add mod">
          <ac:chgData name="Gian Carlo Poggi" userId="e7347b27472daa64" providerId="LiveId" clId="{0E6AE79B-DAA9-4F6D-8D2D-735AC7CFBBA7}" dt="2026-02-18T15:30:15.297" v="113" actId="207"/>
          <ac:spMkLst>
            <pc:docMk/>
            <pc:sldMk cId="2761151102" sldId="2615"/>
            <ac:spMk id="4" creationId="{A69A3FE2-FE46-02E1-6EA3-D6F90880B197}"/>
          </ac:spMkLst>
        </pc:spChg>
        <pc:spChg chg="del">
          <ac:chgData name="Gian Carlo Poggi" userId="e7347b27472daa64" providerId="LiveId" clId="{0E6AE79B-DAA9-4F6D-8D2D-735AC7CFBBA7}" dt="2026-02-18T15:30:09.825" v="91" actId="478"/>
          <ac:spMkLst>
            <pc:docMk/>
            <pc:sldMk cId="2761151102" sldId="2615"/>
            <ac:spMk id="5" creationId="{C003578A-E130-D9D8-AA44-6A61A6D3CECD}"/>
          </ac:spMkLst>
        </pc:spChg>
      </pc:sldChg>
      <pc:sldChg chg="addSp delSp modSp mod">
        <pc:chgData name="Gian Carlo Poggi" userId="e7347b27472daa64" providerId="LiveId" clId="{0E6AE79B-DAA9-4F6D-8D2D-735AC7CFBBA7}" dt="2026-02-18T15:30:27.082" v="142" actId="207"/>
        <pc:sldMkLst>
          <pc:docMk/>
          <pc:sldMk cId="2997847165" sldId="2616"/>
        </pc:sldMkLst>
        <pc:spChg chg="add mod">
          <ac:chgData name="Gian Carlo Poggi" userId="e7347b27472daa64" providerId="LiveId" clId="{0E6AE79B-DAA9-4F6D-8D2D-735AC7CFBBA7}" dt="2026-02-18T15:30:27.082" v="142" actId="207"/>
          <ac:spMkLst>
            <pc:docMk/>
            <pc:sldMk cId="2997847165" sldId="2616"/>
            <ac:spMk id="2" creationId="{123A86C2-715B-3143-69E4-6EE8FA633D9C}"/>
          </ac:spMkLst>
        </pc:spChg>
        <pc:spChg chg="del">
          <ac:chgData name="Gian Carlo Poggi" userId="e7347b27472daa64" providerId="LiveId" clId="{0E6AE79B-DAA9-4F6D-8D2D-735AC7CFBBA7}" dt="2026-02-18T15:30:21.502" v="114" actId="478"/>
          <ac:spMkLst>
            <pc:docMk/>
            <pc:sldMk cId="2997847165" sldId="2616"/>
            <ac:spMk id="15" creationId="{1BDA3CA0-3B24-6775-7428-04614CD7ED84}"/>
          </ac:spMkLst>
        </pc:spChg>
      </pc:sldChg>
      <pc:sldChg chg="addSp modSp">
        <pc:chgData name="Gian Carlo Poggi" userId="e7347b27472daa64" providerId="LiveId" clId="{0E6AE79B-DAA9-4F6D-8D2D-735AC7CFBBA7}" dt="2026-02-18T15:29:37.035" v="33"/>
        <pc:sldMkLst>
          <pc:docMk/>
          <pc:sldMk cId="3819702205" sldId="2617"/>
        </pc:sldMkLst>
        <pc:spChg chg="add mod">
          <ac:chgData name="Gian Carlo Poggi" userId="e7347b27472daa64" providerId="LiveId" clId="{0E6AE79B-DAA9-4F6D-8D2D-735AC7CFBBA7}" dt="2026-02-18T15:29:37.035" v="33"/>
          <ac:spMkLst>
            <pc:docMk/>
            <pc:sldMk cId="3819702205" sldId="2617"/>
            <ac:spMk id="2" creationId="{A20A9C1F-4E14-3AC8-4B7D-6E6DABDCA362}"/>
          </ac:spMkLst>
        </pc:spChg>
      </pc:sldChg>
      <pc:sldChg chg="addSp modSp mod">
        <pc:chgData name="Gian Carlo Poggi" userId="e7347b27472daa64" providerId="LiveId" clId="{0E6AE79B-DAA9-4F6D-8D2D-735AC7CFBBA7}" dt="2026-02-18T15:31:05.857" v="176" actId="207"/>
        <pc:sldMkLst>
          <pc:docMk/>
          <pc:sldMk cId="2892870618" sldId="2618"/>
        </pc:sldMkLst>
        <pc:spChg chg="add mod">
          <ac:chgData name="Gian Carlo Poggi" userId="e7347b27472daa64" providerId="LiveId" clId="{0E6AE79B-DAA9-4F6D-8D2D-735AC7CFBBA7}" dt="2026-02-18T15:31:05.857" v="176" actId="207"/>
          <ac:spMkLst>
            <pc:docMk/>
            <pc:sldMk cId="2892870618" sldId="2618"/>
            <ac:spMk id="2" creationId="{020EA06D-0A6A-603B-D913-E89A1585437C}"/>
          </ac:spMkLst>
        </pc:spChg>
      </pc:sldChg>
      <pc:sldChg chg="addSp modSp">
        <pc:chgData name="Gian Carlo Poggi" userId="e7347b27472daa64" providerId="LiveId" clId="{0E6AE79B-DAA9-4F6D-8D2D-735AC7CFBBA7}" dt="2026-02-18T15:30:58.641" v="152"/>
        <pc:sldMkLst>
          <pc:docMk/>
          <pc:sldMk cId="1702536183" sldId="2619"/>
        </pc:sldMkLst>
        <pc:spChg chg="add mod">
          <ac:chgData name="Gian Carlo Poggi" userId="e7347b27472daa64" providerId="LiveId" clId="{0E6AE79B-DAA9-4F6D-8D2D-735AC7CFBBA7}" dt="2026-02-18T15:30:58.641" v="152"/>
          <ac:spMkLst>
            <pc:docMk/>
            <pc:sldMk cId="1702536183" sldId="2619"/>
            <ac:spMk id="2" creationId="{C37EB039-F6A7-E50F-CDAB-07556668A0F5}"/>
          </ac:spMkLst>
        </pc:spChg>
      </pc:sldChg>
      <pc:sldChg chg="addSp modSp">
        <pc:chgData name="Gian Carlo Poggi" userId="e7347b27472daa64" providerId="LiveId" clId="{0E6AE79B-DAA9-4F6D-8D2D-735AC7CFBBA7}" dt="2026-02-18T15:30:55.089" v="151"/>
        <pc:sldMkLst>
          <pc:docMk/>
          <pc:sldMk cId="3720734406" sldId="2620"/>
        </pc:sldMkLst>
        <pc:spChg chg="add mod">
          <ac:chgData name="Gian Carlo Poggi" userId="e7347b27472daa64" providerId="LiveId" clId="{0E6AE79B-DAA9-4F6D-8D2D-735AC7CFBBA7}" dt="2026-02-18T15:30:55.089" v="151"/>
          <ac:spMkLst>
            <pc:docMk/>
            <pc:sldMk cId="3720734406" sldId="2620"/>
            <ac:spMk id="2" creationId="{F14C037D-C07C-1909-0A18-41B0CE3B9D3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693D3-FED4-45AC-ABCA-50F84360218B}" type="datetimeFigureOut">
              <a:rPr lang="es-CO" smtClean="0"/>
              <a:t>18/02/2026</a:t>
            </a:fld>
            <a:endParaRPr lang="es-CO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130542-D5C0-43EE-93EA-971FF8A00B05}" type="slidenum">
              <a:rPr lang="es-CO" smtClean="0"/>
              <a:t>‹#›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52285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30542-D5C0-43EE-93EA-971FF8A00B05}" type="slidenum">
              <a:rPr lang="es-CO" smtClean="0"/>
              <a:t>3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16713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45906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D0C39-6824-FE98-3A26-1F41894C9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8AB2B1-4C8D-C8AC-1377-A9E0A7C893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CF1772-7970-083D-7768-3F841E0B32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B0BD1F0-1B0E-3365-5A80-594B24F1DAE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F777A-1C73-BF5C-DB66-F90F0848707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8E0FB0A-286B-6816-7902-33855DEC53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2/18/2026 10:29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5299CD-1A78-E772-E9A6-10ECFC6854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28038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779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889348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3AF03-4469-C999-84B4-3C850B837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21F72B5-E195-31B4-60F5-4BB193A151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69E3E2B-626C-B923-83FA-85DA0EF9EC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AAA5436-0B7C-230F-7C0A-F44BB9749C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30542-D5C0-43EE-93EA-971FF8A00B05}" type="slidenum">
              <a:rPr lang="es-CO" smtClean="0"/>
              <a:t>23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87394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802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797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35B86-AA2E-E041-7479-1BF415978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204091-17CA-9040-BA80-66B098DE6A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D1A6CF-9937-1236-57C2-5EDFB85601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0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988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542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15763-DBE1-BEAB-860A-1F4379BAC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51221B-27B3-8C39-9C67-882F3EA1C7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F3AEC8-2D2A-D40A-36D2-5415633807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338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991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94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5" Type="http://schemas.openxmlformats.org/officeDocument/2006/relationships/image" Target="../media/image15.jpe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4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2.png"/><Relationship Id="rId16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svg"/><Relationship Id="rId1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5.jpe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4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2.png"/><Relationship Id="rId16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svg"/><Relationship Id="rId1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5.jpe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4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2.png"/><Relationship Id="rId16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svg"/><Relationship Id="rId1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5.jpe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4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2.png"/><Relationship Id="rId16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svg"/><Relationship Id="rId1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5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E22EDB00-6B14-790F-60B8-B8847DD3BEE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14530" y="3994485"/>
            <a:ext cx="5639219" cy="465220"/>
          </a:xfrm>
        </p:spPr>
        <p:txBody>
          <a:bodyPr>
            <a:normAutofit/>
          </a:bodyPr>
          <a:lstStyle>
            <a:lvl1pPr marL="0" indent="0" algn="just">
              <a:buNone/>
              <a:defRPr sz="2800" b="1" cap="none" baseline="0">
                <a:solidFill>
                  <a:srgbClr val="95339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Nombre y apellidos</a:t>
            </a:r>
            <a:endParaRPr lang="es-CO" dirty="0"/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EC5D051E-973C-CBAF-C279-B1A0973E1CF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314950" y="4507083"/>
            <a:ext cx="5638800" cy="81915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s-ES" dirty="0"/>
              <a:t>Título conferencia</a:t>
            </a:r>
            <a:endParaRPr lang="es-CO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D2D77BF-898D-F3B3-B322-BE7D7CB16537}"/>
              </a:ext>
            </a:extLst>
          </p:cNvPr>
          <p:cNvSpPr txBox="1"/>
          <p:nvPr userDrawn="1"/>
        </p:nvSpPr>
        <p:spPr>
          <a:xfrm>
            <a:off x="5233871" y="795013"/>
            <a:ext cx="677396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4000" b="1" dirty="0">
                <a:solidFill>
                  <a:srgbClr val="322944"/>
                </a:solidFill>
              </a:rPr>
              <a:t>Global Power Platform Bootcamp </a:t>
            </a:r>
            <a:r>
              <a:rPr lang="es-CO" sz="4000" b="1" kern="1200" dirty="0">
                <a:solidFill>
                  <a:srgbClr val="322944"/>
                </a:solidFill>
                <a:latin typeface="+mn-lt"/>
                <a:ea typeface="+mn-ea"/>
                <a:cs typeface="+mn-cs"/>
              </a:rPr>
              <a:t>&amp; </a:t>
            </a:r>
            <a:r>
              <a:rPr lang="es-CO" sz="4000" b="1" kern="1200" dirty="0" err="1">
                <a:solidFill>
                  <a:srgbClr val="322944"/>
                </a:solidFill>
                <a:latin typeface="+mn-lt"/>
                <a:ea typeface="+mn-ea"/>
                <a:cs typeface="+mn-cs"/>
              </a:rPr>
              <a:t>Agent</a:t>
            </a:r>
            <a:r>
              <a:rPr lang="es-CO" sz="4000" b="1" kern="1200" dirty="0">
                <a:solidFill>
                  <a:srgbClr val="322944"/>
                </a:solidFill>
                <a:latin typeface="+mn-lt"/>
                <a:ea typeface="+mn-ea"/>
                <a:cs typeface="+mn-cs"/>
              </a:rPr>
              <a:t> Bootcamp</a:t>
            </a:r>
          </a:p>
          <a:p>
            <a:pPr>
              <a:spcBef>
                <a:spcPts val="0"/>
              </a:spcBef>
            </a:pPr>
            <a:r>
              <a:rPr lang="es-ES" sz="4400" b="1" dirty="0">
                <a:solidFill>
                  <a:srgbClr val="322944"/>
                </a:solidFill>
              </a:rPr>
              <a:t>2026</a:t>
            </a:r>
          </a:p>
          <a:p>
            <a:pPr>
              <a:spcBef>
                <a:spcPts val="0"/>
              </a:spcBef>
            </a:pPr>
            <a:r>
              <a:rPr lang="es-ES" sz="4400" b="1" dirty="0">
                <a:solidFill>
                  <a:srgbClr val="953395"/>
                </a:solidFill>
              </a:rPr>
              <a:t>Cali – </a:t>
            </a:r>
            <a:r>
              <a:rPr lang="es-ES" sz="4400" b="1" dirty="0">
                <a:solidFill>
                  <a:srgbClr val="8D2C85"/>
                </a:solidFill>
              </a:rPr>
              <a:t>Colombia</a:t>
            </a:r>
          </a:p>
        </p:txBody>
      </p:sp>
      <p:pic>
        <p:nvPicPr>
          <p:cNvPr id="8" name="Graphic 6">
            <a:extLst>
              <a:ext uri="{FF2B5EF4-FFF2-40B4-BE49-F238E27FC236}">
                <a16:creationId xmlns:a16="http://schemas.microsoft.com/office/drawing/2014/main" id="{D08DDF61-A76E-7EBA-22E8-A00D63735A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961" y="6150221"/>
            <a:ext cx="626498" cy="62649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8B19861-4EF2-D702-86B3-03C16923011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3842" y="6150221"/>
            <a:ext cx="626498" cy="62649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D8C430A-D218-4A67-2D13-984DD5258D9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32723" y="6150221"/>
            <a:ext cx="626498" cy="626498"/>
          </a:xfrm>
          <a:prstGeom prst="rect">
            <a:avLst/>
          </a:prstGeom>
        </p:spPr>
      </p:pic>
      <p:pic>
        <p:nvPicPr>
          <p:cNvPr id="11" name="Graphic 12">
            <a:extLst>
              <a:ext uri="{FF2B5EF4-FFF2-40B4-BE49-F238E27FC236}">
                <a16:creationId xmlns:a16="http://schemas.microsoft.com/office/drawing/2014/main" id="{BF3B30F3-4ECB-E488-3A4E-555626FC17F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43320" y="6149997"/>
            <a:ext cx="626946" cy="626946"/>
          </a:xfrm>
          <a:prstGeom prst="rect">
            <a:avLst/>
          </a:prstGeom>
        </p:spPr>
      </p:pic>
      <p:sp>
        <p:nvSpPr>
          <p:cNvPr id="12" name="Freeform 10">
            <a:extLst>
              <a:ext uri="{FF2B5EF4-FFF2-40B4-BE49-F238E27FC236}">
                <a16:creationId xmlns:a16="http://schemas.microsoft.com/office/drawing/2014/main" id="{60D214F6-1D73-9AEF-6359-F0BFD752A863}"/>
              </a:ext>
            </a:extLst>
          </p:cNvPr>
          <p:cNvSpPr/>
          <p:nvPr userDrawn="1"/>
        </p:nvSpPr>
        <p:spPr>
          <a:xfrm>
            <a:off x="6141604" y="6149997"/>
            <a:ext cx="719333" cy="626946"/>
          </a:xfrm>
          <a:custGeom>
            <a:avLst/>
            <a:gdLst/>
            <a:ahLst/>
            <a:cxnLst/>
            <a:rect l="l" t="t" r="r" b="b"/>
            <a:pathLst>
              <a:path w="1616241" h="1385106">
                <a:moveTo>
                  <a:pt x="0" y="0"/>
                </a:moveTo>
                <a:lnTo>
                  <a:pt x="1616241" y="0"/>
                </a:lnTo>
                <a:lnTo>
                  <a:pt x="1616241" y="1385106"/>
                </a:lnTo>
                <a:lnTo>
                  <a:pt x="0" y="13851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3726250B-6011-E979-C360-B8ABE25185FA}"/>
              </a:ext>
            </a:extLst>
          </p:cNvPr>
          <p:cNvGrpSpPr/>
          <p:nvPr userDrawn="1"/>
        </p:nvGrpSpPr>
        <p:grpSpPr>
          <a:xfrm>
            <a:off x="-1314067" y="-871221"/>
            <a:ext cx="6157239" cy="6833190"/>
            <a:chOff x="-1314067" y="-871221"/>
            <a:chExt cx="6157239" cy="6833190"/>
          </a:xfrm>
        </p:grpSpPr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D71211F1-FCC0-10F3-97AE-31B000AC2C2E}"/>
                </a:ext>
              </a:extLst>
            </p:cNvPr>
            <p:cNvGrpSpPr/>
            <p:nvPr userDrawn="1"/>
          </p:nvGrpSpPr>
          <p:grpSpPr>
            <a:xfrm>
              <a:off x="-1314067" y="-871221"/>
              <a:ext cx="6157239" cy="6833190"/>
              <a:chOff x="-1314067" y="-871221"/>
              <a:chExt cx="6157239" cy="6833190"/>
            </a:xfrm>
          </p:grpSpPr>
          <p:grpSp>
            <p:nvGrpSpPr>
              <p:cNvPr id="25" name="Grupo 24">
                <a:extLst>
                  <a:ext uri="{FF2B5EF4-FFF2-40B4-BE49-F238E27FC236}">
                    <a16:creationId xmlns:a16="http://schemas.microsoft.com/office/drawing/2014/main" id="{44790864-0B45-7731-35ED-700E5F5A6E5F}"/>
                  </a:ext>
                </a:extLst>
              </p:cNvPr>
              <p:cNvGrpSpPr/>
              <p:nvPr userDrawn="1"/>
            </p:nvGrpSpPr>
            <p:grpSpPr>
              <a:xfrm>
                <a:off x="1946045" y="3032592"/>
                <a:ext cx="2880000" cy="2880000"/>
                <a:chOff x="1946045" y="3032592"/>
                <a:chExt cx="2880000" cy="2880000"/>
              </a:xfrm>
            </p:grpSpPr>
            <p:sp>
              <p:nvSpPr>
                <p:cNvPr id="15" name="Círculo: vacío 14">
                  <a:extLst>
                    <a:ext uri="{FF2B5EF4-FFF2-40B4-BE49-F238E27FC236}">
                      <a16:creationId xmlns:a16="http://schemas.microsoft.com/office/drawing/2014/main" id="{1173793B-9F95-2534-CBC0-A4E02800B101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1946045" y="3032592"/>
                  <a:ext cx="2880000" cy="2880000"/>
                </a:xfrm>
                <a:prstGeom prst="donut">
                  <a:avLst>
                    <a:gd name="adj" fmla="val 3109"/>
                  </a:avLst>
                </a:prstGeom>
                <a:solidFill>
                  <a:srgbClr val="D482D4"/>
                </a:solidFill>
                <a:ln>
                  <a:solidFill>
                    <a:srgbClr val="D482D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Elipse 15">
                  <a:extLst>
                    <a:ext uri="{FF2B5EF4-FFF2-40B4-BE49-F238E27FC236}">
                      <a16:creationId xmlns:a16="http://schemas.microsoft.com/office/drawing/2014/main" id="{2D7C4DB7-F74A-B5F4-E00E-61D05F15EB73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2125209" y="3212592"/>
                  <a:ext cx="2520000" cy="2520000"/>
                </a:xfrm>
                <a:prstGeom prst="ellipse">
                  <a:avLst/>
                </a:prstGeom>
                <a:solidFill>
                  <a:srgbClr val="73277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sz="18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4" name="Grupo 23">
                <a:extLst>
                  <a:ext uri="{FF2B5EF4-FFF2-40B4-BE49-F238E27FC236}">
                    <a16:creationId xmlns:a16="http://schemas.microsoft.com/office/drawing/2014/main" id="{0D32131C-5264-1FD4-2E0F-C7BB2736CF8A}"/>
                  </a:ext>
                </a:extLst>
              </p:cNvPr>
              <p:cNvGrpSpPr/>
              <p:nvPr userDrawn="1"/>
            </p:nvGrpSpPr>
            <p:grpSpPr>
              <a:xfrm>
                <a:off x="-1314067" y="-871221"/>
                <a:ext cx="6157239" cy="6833190"/>
                <a:chOff x="-1314067" y="-871221"/>
                <a:chExt cx="6157239" cy="6833190"/>
              </a:xfrm>
            </p:grpSpPr>
            <p:sp>
              <p:nvSpPr>
                <p:cNvPr id="14" name="Elipse 13">
                  <a:extLst>
                    <a:ext uri="{FF2B5EF4-FFF2-40B4-BE49-F238E27FC236}">
                      <a16:creationId xmlns:a16="http://schemas.microsoft.com/office/drawing/2014/main" id="{FC168ABD-D50E-5DB5-A317-E0042D35C369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-1314067" y="-871221"/>
                  <a:ext cx="5638801" cy="5638801"/>
                </a:xfrm>
                <a:prstGeom prst="ellipse">
                  <a:avLst/>
                </a:prstGeom>
                <a:solidFill>
                  <a:srgbClr val="732773"/>
                </a:solidFill>
                <a:ln w="76200">
                  <a:solidFill>
                    <a:srgbClr val="95339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4" name="Arco de bloque 3">
                  <a:extLst>
                    <a:ext uri="{FF2B5EF4-FFF2-40B4-BE49-F238E27FC236}">
                      <a16:creationId xmlns:a16="http://schemas.microsoft.com/office/drawing/2014/main" id="{D538EB75-0820-58A2-4B05-2545042F83A3}"/>
                    </a:ext>
                  </a:extLst>
                </p:cNvPr>
                <p:cNvSpPr/>
                <p:nvPr userDrawn="1"/>
              </p:nvSpPr>
              <p:spPr>
                <a:xfrm rot="18967608">
                  <a:off x="1960861" y="3021453"/>
                  <a:ext cx="2882311" cy="2940516"/>
                </a:xfrm>
                <a:prstGeom prst="blockArc">
                  <a:avLst>
                    <a:gd name="adj1" fmla="val 13112588"/>
                    <a:gd name="adj2" fmla="val 20318267"/>
                    <a:gd name="adj3" fmla="val 2874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5" name="Diagrama de flujo: conector 4">
              <a:extLst>
                <a:ext uri="{FF2B5EF4-FFF2-40B4-BE49-F238E27FC236}">
                  <a16:creationId xmlns:a16="http://schemas.microsoft.com/office/drawing/2014/main" id="{4B2848BE-2229-5561-A401-DB33FF964DAF}"/>
                </a:ext>
              </a:extLst>
            </p:cNvPr>
            <p:cNvSpPr/>
            <p:nvPr userDrawn="1"/>
          </p:nvSpPr>
          <p:spPr>
            <a:xfrm>
              <a:off x="376505" y="3877083"/>
              <a:ext cx="1260000" cy="1260000"/>
            </a:xfrm>
            <a:prstGeom prst="flowChartConnector">
              <a:avLst/>
            </a:prstGeom>
            <a:solidFill>
              <a:schemeClr val="bg1"/>
            </a:solidFill>
            <a:ln w="57150">
              <a:solidFill>
                <a:srgbClr val="D482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sp>
        <p:nvSpPr>
          <p:cNvPr id="21" name="Marcador de posición de imagen 20">
            <a:extLst>
              <a:ext uri="{FF2B5EF4-FFF2-40B4-BE49-F238E27FC236}">
                <a16:creationId xmlns:a16="http://schemas.microsoft.com/office/drawing/2014/main" id="{67A6129C-038B-26D7-14C0-C50A21ADADA6}"/>
              </a:ext>
            </a:extLst>
          </p:cNvPr>
          <p:cNvSpPr>
            <a:spLocks noGrp="1" noChangeAspect="1"/>
          </p:cNvSpPr>
          <p:nvPr userDrawn="1">
            <p:ph type="pic" sz="quarter" idx="11" hasCustomPrompt="1"/>
          </p:nvPr>
        </p:nvSpPr>
        <p:spPr>
          <a:xfrm>
            <a:off x="416669" y="3900535"/>
            <a:ext cx="1188000" cy="1188000"/>
          </a:xfrm>
          <a:prstGeom prst="ellipse">
            <a:avLst/>
          </a:prstGeom>
          <a:noFill/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CO" dirty="0"/>
              <a:t>Bandera</a:t>
            </a:r>
          </a:p>
        </p:txBody>
      </p:sp>
      <p:sp>
        <p:nvSpPr>
          <p:cNvPr id="28" name="Marcador de texto 19">
            <a:extLst>
              <a:ext uri="{FF2B5EF4-FFF2-40B4-BE49-F238E27FC236}">
                <a16:creationId xmlns:a16="http://schemas.microsoft.com/office/drawing/2014/main" id="{33F2AF21-E9B0-8E50-385C-DFB9C6391C8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34346" y="3334685"/>
            <a:ext cx="744318" cy="433065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s-CO" dirty="0"/>
              <a:t>País</a:t>
            </a:r>
          </a:p>
        </p:txBody>
      </p:sp>
      <p:sp>
        <p:nvSpPr>
          <p:cNvPr id="30" name="Arco de bloque 29">
            <a:extLst>
              <a:ext uri="{FF2B5EF4-FFF2-40B4-BE49-F238E27FC236}">
                <a16:creationId xmlns:a16="http://schemas.microsoft.com/office/drawing/2014/main" id="{8CBD0B38-8659-331B-6939-A26113C99371}"/>
              </a:ext>
            </a:extLst>
          </p:cNvPr>
          <p:cNvSpPr/>
          <p:nvPr userDrawn="1"/>
        </p:nvSpPr>
        <p:spPr>
          <a:xfrm rot="20681271">
            <a:off x="285683" y="3783243"/>
            <a:ext cx="1450230" cy="1437071"/>
          </a:xfrm>
          <a:prstGeom prst="blockArc">
            <a:avLst>
              <a:gd name="adj1" fmla="val 12012441"/>
              <a:gd name="adj2" fmla="val 1986272"/>
              <a:gd name="adj3" fmla="val 18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03B429F8-9E7C-FCBE-46DB-8C84595F1A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780" t="-15352" r="-14151" b="-13578"/>
          <a:stretch/>
        </p:blipFill>
        <p:spPr>
          <a:xfrm>
            <a:off x="184168" y="556029"/>
            <a:ext cx="2642331" cy="2784301"/>
          </a:xfrm>
          <a:prstGeom prst="flowChartConnector">
            <a:avLst/>
          </a:prstGeom>
          <a:ln w="28575">
            <a:solidFill>
              <a:schemeClr val="bg1"/>
            </a:solidFill>
          </a:ln>
        </p:spPr>
      </p:pic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928D84E9-74D7-A2BC-D763-70FE1A5977E0}"/>
              </a:ext>
            </a:extLst>
          </p:cNvPr>
          <p:cNvSpPr>
            <a:spLocks noGrp="1" noChangeAspect="1"/>
          </p:cNvSpPr>
          <p:nvPr userDrawn="1">
            <p:ph type="pic" sz="quarter" idx="14" hasCustomPrompt="1"/>
          </p:nvPr>
        </p:nvSpPr>
        <p:spPr>
          <a:xfrm>
            <a:off x="2215209" y="3302592"/>
            <a:ext cx="2340000" cy="234000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s-CO" dirty="0"/>
              <a:t>Foto conferencista</a:t>
            </a:r>
          </a:p>
        </p:txBody>
      </p:sp>
      <p:pic>
        <p:nvPicPr>
          <p:cNvPr id="17" name="Imagen 16" descr="Imagen que contiene computadora, monitor, pantalla, computer&#10;&#10;El contenido generado por IA puede ser incorrecto.">
            <a:extLst>
              <a:ext uri="{FF2B5EF4-FFF2-40B4-BE49-F238E27FC236}">
                <a16:creationId xmlns:a16="http://schemas.microsoft.com/office/drawing/2014/main" id="{699DA376-7D99-1255-23AF-B2687D812459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649" y="6103470"/>
            <a:ext cx="720000" cy="720000"/>
          </a:xfrm>
          <a:prstGeom prst="rect">
            <a:avLst/>
          </a:prstGeom>
        </p:spPr>
      </p:pic>
      <p:pic>
        <p:nvPicPr>
          <p:cNvPr id="23" name="Imagen 22" descr="Icono&#10;&#10;El contenido generado por IA puede ser incorrecto.">
            <a:extLst>
              <a:ext uri="{FF2B5EF4-FFF2-40B4-BE49-F238E27FC236}">
                <a16:creationId xmlns:a16="http://schemas.microsoft.com/office/drawing/2014/main" id="{7E198C2D-75F3-250E-E58E-216BC3E955F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195" y="6121470"/>
            <a:ext cx="684000" cy="684000"/>
          </a:xfrm>
          <a:prstGeom prst="rect">
            <a:avLst/>
          </a:prstGeom>
        </p:spPr>
      </p:pic>
      <p:pic>
        <p:nvPicPr>
          <p:cNvPr id="31" name="Imagen 30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E5CB6AC4-3D14-2A74-5B1A-6F61AC8178CF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104" y="6121470"/>
            <a:ext cx="684000" cy="684000"/>
          </a:xfrm>
          <a:prstGeom prst="rect">
            <a:avLst/>
          </a:prstGeom>
        </p:spPr>
      </p:pic>
      <p:pic>
        <p:nvPicPr>
          <p:cNvPr id="1026" name="Picture 2" descr="All Microsoft Fabric icons for diagramming - Sam Debruyn">
            <a:extLst>
              <a:ext uri="{FF2B5EF4-FFF2-40B4-BE49-F238E27FC236}">
                <a16:creationId xmlns:a16="http://schemas.microsoft.com/office/drawing/2014/main" id="{25ABA0D7-A5EF-89B2-8335-ACDF43371B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032" y="6139470"/>
            <a:ext cx="6480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Imagen 32" descr="Forma&#10;&#10;El contenido generado por IA puede ser incorrecto.">
            <a:extLst>
              <a:ext uri="{FF2B5EF4-FFF2-40B4-BE49-F238E27FC236}">
                <a16:creationId xmlns:a16="http://schemas.microsoft.com/office/drawing/2014/main" id="{82911D1B-2005-3F7A-9D1A-9AAB88F5D18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415" y="6146010"/>
            <a:ext cx="634921" cy="634921"/>
          </a:xfrm>
          <a:prstGeom prst="rect">
            <a:avLst/>
          </a:prstGeom>
        </p:spPr>
      </p:pic>
      <p:pic>
        <p:nvPicPr>
          <p:cNvPr id="35" name="Imagen 34" descr="Icono&#10;&#10;El contenido generado por IA puede ser incorrecto.">
            <a:extLst>
              <a:ext uri="{FF2B5EF4-FFF2-40B4-BE49-F238E27FC236}">
                <a16:creationId xmlns:a16="http://schemas.microsoft.com/office/drawing/2014/main" id="{1660DFDC-AA6D-4D20-4351-C319B9E6FC6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719" y="6103470"/>
            <a:ext cx="720000" cy="720000"/>
          </a:xfrm>
          <a:prstGeom prst="rect">
            <a:avLst/>
          </a:prstGeom>
        </p:spPr>
      </p:pic>
      <p:pic>
        <p:nvPicPr>
          <p:cNvPr id="36" name="Imagen 35" descr="Icono&#10;&#10;El contenido generado por IA puede ser incorrecto.">
            <a:extLst>
              <a:ext uri="{FF2B5EF4-FFF2-40B4-BE49-F238E27FC236}">
                <a16:creationId xmlns:a16="http://schemas.microsoft.com/office/drawing/2014/main" id="{68826612-BB48-1CB0-C0FD-73AB52610C84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578" y="610347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594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ayout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57ACA96-B149-449B-926E-10B3A40EE169}"/>
              </a:ext>
            </a:extLst>
          </p:cNvPr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noFill/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2F3065-7D4B-4AAA-BC5F-FD7DD0AF6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495300"/>
            <a:ext cx="8686800" cy="711200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C34B-647F-4F32-89AC-F096E6F5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1D8141-02A0-424A-9720-2ED5A04E5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Gian Carlo Poggi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3BB53C-152B-480C-94B0-FAA9B4166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6554E-82B1-4FEB-A78C-7166D2D61AAC}" type="slidenum">
              <a:rPr lang="en-ID" smtClean="0"/>
              <a:t>‹#›</a:t>
            </a:fld>
            <a:endParaRPr lang="en-ID"/>
          </a:p>
        </p:txBody>
      </p:sp>
      <p:sp>
        <p:nvSpPr>
          <p:cNvPr id="8" name="Graphic 9">
            <a:extLst>
              <a:ext uri="{FF2B5EF4-FFF2-40B4-BE49-F238E27FC236}">
                <a16:creationId xmlns:a16="http://schemas.microsoft.com/office/drawing/2014/main" id="{A603CD60-D03A-4489-B631-9637649F891E}"/>
              </a:ext>
            </a:extLst>
          </p:cNvPr>
          <p:cNvSpPr/>
          <p:nvPr userDrawn="1"/>
        </p:nvSpPr>
        <p:spPr>
          <a:xfrm>
            <a:off x="11477625" y="5934075"/>
            <a:ext cx="714375" cy="923925"/>
          </a:xfrm>
          <a:custGeom>
            <a:avLst/>
            <a:gdLst>
              <a:gd name="connsiteX0" fmla="*/ 0 w 714375"/>
              <a:gd name="connsiteY0" fmla="*/ 415290 h 923925"/>
              <a:gd name="connsiteX1" fmla="*/ 0 w 714375"/>
              <a:gd name="connsiteY1" fmla="*/ 930593 h 923925"/>
              <a:gd name="connsiteX2" fmla="*/ 289560 w 714375"/>
              <a:gd name="connsiteY2" fmla="*/ 930593 h 923925"/>
              <a:gd name="connsiteX3" fmla="*/ 718185 w 714375"/>
              <a:gd name="connsiteY3" fmla="*/ 682943 h 923925"/>
              <a:gd name="connsiteX4" fmla="*/ 718185 w 714375"/>
              <a:gd name="connsiteY4" fmla="*/ 0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4375" h="923925">
                <a:moveTo>
                  <a:pt x="0" y="415290"/>
                </a:moveTo>
                <a:lnTo>
                  <a:pt x="0" y="930593"/>
                </a:lnTo>
                <a:lnTo>
                  <a:pt x="289560" y="930593"/>
                </a:lnTo>
                <a:lnTo>
                  <a:pt x="718185" y="682943"/>
                </a:lnTo>
                <a:lnTo>
                  <a:pt x="718185" y="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032A3E-EDE5-4D4B-951F-12B514B87603}"/>
              </a:ext>
            </a:extLst>
          </p:cNvPr>
          <p:cNvSpPr txBox="1"/>
          <p:nvPr userDrawn="1"/>
        </p:nvSpPr>
        <p:spPr>
          <a:xfrm>
            <a:off x="11616931" y="6265946"/>
            <a:ext cx="46679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id-ID" sz="18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113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21D52C2B-9A9E-4959-AA43-66E5B920847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1831" y="3146629"/>
            <a:ext cx="4141610" cy="2850663"/>
          </a:xfrm>
          <a:prstGeom prst="rect">
            <a:avLst/>
          </a:prstGeom>
        </p:spPr>
        <p:txBody>
          <a:bodyPr numCol="1" spcCol="36000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spc="100" baseline="0">
                <a:latin typeface="+mn-lt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>
              <a:lnSpc>
                <a:spcPct val="150000"/>
              </a:lnSpc>
              <a:defRPr sz="2400" spc="100" baseline="0">
                <a:latin typeface="+mn-lt"/>
                <a:ea typeface="Lato Heavy" panose="020F0502020204030203" pitchFamily="34" charset="0"/>
                <a:cs typeface="Lato Heavy" panose="020F0502020204030203" pitchFamily="34" charset="0"/>
              </a:defRPr>
            </a:lvl2pPr>
            <a:lvl3pPr>
              <a:lnSpc>
                <a:spcPct val="150000"/>
              </a:lnSpc>
              <a:defRPr sz="2400" spc="100" baseline="0">
                <a:latin typeface="+mn-lt"/>
                <a:ea typeface="Lato Heavy" panose="020F0502020204030203" pitchFamily="34" charset="0"/>
                <a:cs typeface="Lato Heavy" panose="020F0502020204030203" pitchFamily="34" charset="0"/>
              </a:defRPr>
            </a:lvl3pPr>
            <a:lvl4pPr>
              <a:lnSpc>
                <a:spcPct val="150000"/>
              </a:lnSpc>
              <a:defRPr sz="2400" spc="100" baseline="0">
                <a:latin typeface="+mn-lt"/>
                <a:ea typeface="Lato Heavy" panose="020F0502020204030203" pitchFamily="34" charset="0"/>
                <a:cs typeface="Lato Heavy" panose="020F0502020204030203" pitchFamily="34" charset="0"/>
              </a:defRPr>
            </a:lvl4pPr>
            <a:lvl5pPr>
              <a:lnSpc>
                <a:spcPct val="150000"/>
              </a:lnSpc>
              <a:defRPr sz="2400" spc="100" baseline="0">
                <a:latin typeface="+mn-lt"/>
                <a:ea typeface="Lato Heavy" panose="020F0502020204030203" pitchFamily="34" charset="0"/>
                <a:cs typeface="Lato Heavy" panose="020F0502020204030203" pitchFamily="34" charset="0"/>
              </a:defRPr>
            </a:lvl5pPr>
          </a:lstStyle>
          <a:p>
            <a:pPr lvl="0"/>
            <a:r>
              <a:rPr lang="en-ID" dirty="0"/>
              <a:t>Add Message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C2079F-C65C-40B7-B680-F153D4468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831" y="730735"/>
            <a:ext cx="4141610" cy="2407977"/>
          </a:xfrm>
        </p:spPr>
        <p:txBody>
          <a:bodyPr anchor="b">
            <a:noAutofit/>
          </a:bodyPr>
          <a:lstStyle>
            <a:lvl1pPr algn="l">
              <a:defRPr sz="4800"/>
            </a:lvl1pPr>
          </a:lstStyle>
          <a:p>
            <a:r>
              <a:rPr lang="en-US" dirty="0"/>
              <a:t>THIS</a:t>
            </a:r>
            <a:br>
              <a:rPr lang="en-US" dirty="0"/>
            </a:br>
            <a:r>
              <a:rPr lang="en-US" dirty="0"/>
              <a:t>IS YOUR SPACE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87239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1242E21-B1F1-451B-9E32-C37D77B28DC9}"/>
              </a:ext>
            </a:extLst>
          </p:cNvPr>
          <p:cNvSpPr/>
          <p:nvPr userDrawn="1"/>
        </p:nvSpPr>
        <p:spPr>
          <a:xfrm>
            <a:off x="0" y="121054"/>
            <a:ext cx="3612356" cy="4021974"/>
          </a:xfrm>
          <a:custGeom>
            <a:avLst/>
            <a:gdLst>
              <a:gd name="connsiteX0" fmla="*/ 0 w 3612356"/>
              <a:gd name="connsiteY0" fmla="*/ 0 h 4021974"/>
              <a:gd name="connsiteX1" fmla="*/ 3612356 w 3612356"/>
              <a:gd name="connsiteY1" fmla="*/ 0 h 4021974"/>
              <a:gd name="connsiteX2" fmla="*/ 2831631 w 3612356"/>
              <a:gd name="connsiteY2" fmla="*/ 2635318 h 4021974"/>
              <a:gd name="connsiteX3" fmla="*/ 609961 w 3612356"/>
              <a:gd name="connsiteY3" fmla="*/ 3902838 h 4021974"/>
              <a:gd name="connsiteX4" fmla="*/ 0 w 3612356"/>
              <a:gd name="connsiteY4" fmla="*/ 3644807 h 4021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2356" h="4021974">
                <a:moveTo>
                  <a:pt x="0" y="0"/>
                </a:moveTo>
                <a:lnTo>
                  <a:pt x="3612356" y="0"/>
                </a:lnTo>
                <a:lnTo>
                  <a:pt x="2831631" y="2635318"/>
                </a:lnTo>
                <a:cubicBezTo>
                  <a:pt x="2511978" y="3715819"/>
                  <a:pt x="1511800" y="4285403"/>
                  <a:pt x="609961" y="3902838"/>
                </a:cubicBezTo>
                <a:lnTo>
                  <a:pt x="0" y="364480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3A0C5E5-2AD3-4C09-9C0C-18EFC1388EC8}"/>
              </a:ext>
            </a:extLst>
          </p:cNvPr>
          <p:cNvSpPr/>
          <p:nvPr userDrawn="1"/>
        </p:nvSpPr>
        <p:spPr>
          <a:xfrm>
            <a:off x="0" y="1"/>
            <a:ext cx="4597898" cy="4093995"/>
          </a:xfrm>
          <a:custGeom>
            <a:avLst/>
            <a:gdLst>
              <a:gd name="connsiteX0" fmla="*/ 0 w 4597898"/>
              <a:gd name="connsiteY0" fmla="*/ 0 h 4093995"/>
              <a:gd name="connsiteX1" fmla="*/ 4597898 w 4597898"/>
              <a:gd name="connsiteY1" fmla="*/ 0 h 4093995"/>
              <a:gd name="connsiteX2" fmla="*/ 3587598 w 4597898"/>
              <a:gd name="connsiteY2" fmla="*/ 2844860 h 4093995"/>
              <a:gd name="connsiteX3" fmla="*/ 1188522 w 4597898"/>
              <a:gd name="connsiteY3" fmla="*/ 3986674 h 4093995"/>
              <a:gd name="connsiteX4" fmla="*/ 0 w 4597898"/>
              <a:gd name="connsiteY4" fmla="*/ 3567251 h 4093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7898" h="4093995">
                <a:moveTo>
                  <a:pt x="0" y="0"/>
                </a:moveTo>
                <a:lnTo>
                  <a:pt x="4597898" y="0"/>
                </a:lnTo>
                <a:lnTo>
                  <a:pt x="3587598" y="2844860"/>
                </a:lnTo>
                <a:cubicBezTo>
                  <a:pt x="3242420" y="3818203"/>
                  <a:pt x="2162375" y="4331298"/>
                  <a:pt x="1188522" y="3986674"/>
                </a:cubicBezTo>
                <a:lnTo>
                  <a:pt x="0" y="356725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A75EA05-A4BA-4F2C-9D86-860317ED6FCB}"/>
              </a:ext>
            </a:extLst>
          </p:cNvPr>
          <p:cNvCxnSpPr>
            <a:cxnSpLocks/>
          </p:cNvCxnSpPr>
          <p:nvPr userDrawn="1"/>
        </p:nvCxnSpPr>
        <p:spPr>
          <a:xfrm>
            <a:off x="4226769" y="1910618"/>
            <a:ext cx="0" cy="35922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C898182C-5819-4BDF-8E07-95EBE84B8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485" y="1574716"/>
            <a:ext cx="6519953" cy="1536246"/>
          </a:xfrm>
        </p:spPr>
        <p:txBody>
          <a:bodyPr anchor="b"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2DDCA16-BFF0-4EA3-9FD4-FB99748D63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27485" y="3225261"/>
            <a:ext cx="6519939" cy="271621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A0059547-B1BC-42C9-B370-FB9BFD0C86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5302" y="4458439"/>
            <a:ext cx="3430750" cy="396419"/>
          </a:xfrm>
        </p:spPr>
        <p:txBody>
          <a:bodyPr numCol="1" spcCol="360000" anchor="b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 spc="100" baseline="0">
                <a:latin typeface="+mj-lt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>
              <a:lnSpc>
                <a:spcPct val="150000"/>
              </a:lnSpc>
              <a:defRPr sz="2400" spc="100" baseline="0">
                <a:latin typeface="+mn-lt"/>
                <a:ea typeface="Lato Heavy" panose="020F0502020204030203" pitchFamily="34" charset="0"/>
                <a:cs typeface="Lato Heavy" panose="020F0502020204030203" pitchFamily="34" charset="0"/>
              </a:defRPr>
            </a:lvl2pPr>
            <a:lvl3pPr>
              <a:lnSpc>
                <a:spcPct val="150000"/>
              </a:lnSpc>
              <a:defRPr sz="2400" spc="100" baseline="0">
                <a:latin typeface="+mn-lt"/>
                <a:ea typeface="Lato Heavy" panose="020F0502020204030203" pitchFamily="34" charset="0"/>
                <a:cs typeface="Lato Heavy" panose="020F0502020204030203" pitchFamily="34" charset="0"/>
              </a:defRPr>
            </a:lvl3pPr>
            <a:lvl4pPr>
              <a:lnSpc>
                <a:spcPct val="150000"/>
              </a:lnSpc>
              <a:defRPr sz="2400" spc="100" baseline="0">
                <a:latin typeface="+mn-lt"/>
                <a:ea typeface="Lato Heavy" panose="020F0502020204030203" pitchFamily="34" charset="0"/>
                <a:cs typeface="Lato Heavy" panose="020F0502020204030203" pitchFamily="34" charset="0"/>
              </a:defRPr>
            </a:lvl4pPr>
            <a:lvl5pPr>
              <a:lnSpc>
                <a:spcPct val="150000"/>
              </a:lnSpc>
              <a:defRPr sz="2400" spc="100" baseline="0">
                <a:latin typeface="+mn-lt"/>
                <a:ea typeface="Lato Heavy" panose="020F0502020204030203" pitchFamily="34" charset="0"/>
                <a:cs typeface="Lato Heavy" panose="020F0502020204030203" pitchFamily="34" charset="0"/>
              </a:defRPr>
            </a:lvl5pPr>
          </a:lstStyle>
          <a:p>
            <a:pPr lvl="0"/>
            <a:r>
              <a:rPr lang="en-ID" dirty="0"/>
              <a:t>ADD MESSAGE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6EFBF10C-B326-437F-9038-C7AB15FE5C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5302" y="4797016"/>
            <a:ext cx="3430752" cy="465449"/>
          </a:xfrm>
        </p:spPr>
        <p:txBody>
          <a:bodyPr numCol="1" spcCol="36000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spc="100" baseline="0">
                <a:latin typeface="+mn-lt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>
              <a:lnSpc>
                <a:spcPct val="150000"/>
              </a:lnSpc>
              <a:defRPr sz="2400" spc="100" baseline="0">
                <a:latin typeface="+mn-lt"/>
                <a:ea typeface="Lato Heavy" panose="020F0502020204030203" pitchFamily="34" charset="0"/>
                <a:cs typeface="Lato Heavy" panose="020F0502020204030203" pitchFamily="34" charset="0"/>
              </a:defRPr>
            </a:lvl2pPr>
            <a:lvl3pPr>
              <a:lnSpc>
                <a:spcPct val="150000"/>
              </a:lnSpc>
              <a:defRPr sz="2400" spc="100" baseline="0">
                <a:latin typeface="+mn-lt"/>
                <a:ea typeface="Lato Heavy" panose="020F0502020204030203" pitchFamily="34" charset="0"/>
                <a:cs typeface="Lato Heavy" panose="020F0502020204030203" pitchFamily="34" charset="0"/>
              </a:defRPr>
            </a:lvl3pPr>
            <a:lvl4pPr>
              <a:lnSpc>
                <a:spcPct val="150000"/>
              </a:lnSpc>
              <a:defRPr sz="2400" spc="100" baseline="0">
                <a:latin typeface="+mn-lt"/>
                <a:ea typeface="Lato Heavy" panose="020F0502020204030203" pitchFamily="34" charset="0"/>
                <a:cs typeface="Lato Heavy" panose="020F0502020204030203" pitchFamily="34" charset="0"/>
              </a:defRPr>
            </a:lvl4pPr>
            <a:lvl5pPr>
              <a:lnSpc>
                <a:spcPct val="150000"/>
              </a:lnSpc>
              <a:defRPr sz="2400" spc="100" baseline="0">
                <a:latin typeface="+mn-lt"/>
                <a:ea typeface="Lato Heavy" panose="020F0502020204030203" pitchFamily="34" charset="0"/>
                <a:cs typeface="Lato Heavy" panose="020F0502020204030203" pitchFamily="34" charset="0"/>
              </a:defRPr>
            </a:lvl5pPr>
          </a:lstStyle>
          <a:p>
            <a:pPr lvl="0"/>
            <a:r>
              <a:rPr lang="en-ID" dirty="0"/>
              <a:t>Add Message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A5AD55E-BF88-49A3-82A3-7A79156BA03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52" y="-9180"/>
            <a:ext cx="4428850" cy="3948404"/>
          </a:xfrm>
          <a:custGeom>
            <a:avLst/>
            <a:gdLst>
              <a:gd name="connsiteX0" fmla="*/ 0 w 4428850"/>
              <a:gd name="connsiteY0" fmla="*/ 0 h 3922576"/>
              <a:gd name="connsiteX1" fmla="*/ 4428850 w 4428850"/>
              <a:gd name="connsiteY1" fmla="*/ 0 h 3922576"/>
              <a:gd name="connsiteX2" fmla="*/ 3681328 w 4428850"/>
              <a:gd name="connsiteY2" fmla="*/ 2753419 h 3922576"/>
              <a:gd name="connsiteX3" fmla="*/ 1738927 w 4428850"/>
              <a:gd name="connsiteY3" fmla="*/ 3867486 h 3922576"/>
              <a:gd name="connsiteX4" fmla="*/ 0 w 4428850"/>
              <a:gd name="connsiteY4" fmla="*/ 3397038 h 3922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28850" h="3922576">
                <a:moveTo>
                  <a:pt x="0" y="0"/>
                </a:moveTo>
                <a:lnTo>
                  <a:pt x="4428850" y="0"/>
                </a:lnTo>
                <a:lnTo>
                  <a:pt x="3681328" y="2753419"/>
                </a:lnTo>
                <a:cubicBezTo>
                  <a:pt x="3453320" y="3594743"/>
                  <a:pt x="2578806" y="4095495"/>
                  <a:pt x="1738927" y="3867486"/>
                </a:cubicBezTo>
                <a:lnTo>
                  <a:pt x="0" y="33970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712066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FD48F45-D8D1-AA1A-4CAA-FD53864A0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79415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62F8F2-3DDF-E5A5-29C3-F0089FA56B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19363"/>
            <a:ext cx="10515600" cy="1819275"/>
          </a:xfrm>
        </p:spPr>
        <p:txBody>
          <a:bodyPr anchor="ctr">
            <a:normAutofit/>
          </a:bodyPr>
          <a:lstStyle>
            <a:lvl1pPr algn="ctr">
              <a:defRPr sz="5000" cap="none" baseline="0">
                <a:solidFill>
                  <a:srgbClr val="8D2C85"/>
                </a:solidFill>
              </a:defRPr>
            </a:lvl1pPr>
          </a:lstStyle>
          <a:p>
            <a:r>
              <a:rPr lang="es-ES" dirty="0"/>
              <a:t>Título de sección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EE66FFC-A4F4-3502-DB24-F8AE329E1D4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Notas del título de la sección (opcional)</a:t>
            </a:r>
          </a:p>
        </p:txBody>
      </p:sp>
      <p:pic>
        <p:nvPicPr>
          <p:cNvPr id="4" name="Graphic 6">
            <a:extLst>
              <a:ext uri="{FF2B5EF4-FFF2-40B4-BE49-F238E27FC236}">
                <a16:creationId xmlns:a16="http://schemas.microsoft.com/office/drawing/2014/main" id="{CAB225A8-750F-F70D-840E-61DF2940FB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961" y="6150221"/>
            <a:ext cx="626498" cy="626498"/>
          </a:xfrm>
          <a:prstGeom prst="rect">
            <a:avLst/>
          </a:prstGeom>
        </p:spPr>
      </p:pic>
      <p:pic>
        <p:nvPicPr>
          <p:cNvPr id="5" name="Graphic 8">
            <a:extLst>
              <a:ext uri="{FF2B5EF4-FFF2-40B4-BE49-F238E27FC236}">
                <a16:creationId xmlns:a16="http://schemas.microsoft.com/office/drawing/2014/main" id="{05827EE4-6A9A-09DA-59F6-31992FD7C33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3842" y="6150221"/>
            <a:ext cx="626498" cy="626498"/>
          </a:xfrm>
          <a:prstGeom prst="rect">
            <a:avLst/>
          </a:prstGeom>
        </p:spPr>
      </p:pic>
      <p:pic>
        <p:nvPicPr>
          <p:cNvPr id="6" name="Graphic 9">
            <a:extLst>
              <a:ext uri="{FF2B5EF4-FFF2-40B4-BE49-F238E27FC236}">
                <a16:creationId xmlns:a16="http://schemas.microsoft.com/office/drawing/2014/main" id="{2DE8211E-EE30-F534-63E7-2E923AC0AC5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32723" y="6150221"/>
            <a:ext cx="626498" cy="626498"/>
          </a:xfrm>
          <a:prstGeom prst="rect">
            <a:avLst/>
          </a:prstGeom>
        </p:spPr>
      </p:pic>
      <p:pic>
        <p:nvPicPr>
          <p:cNvPr id="12" name="Graphic 12">
            <a:extLst>
              <a:ext uri="{FF2B5EF4-FFF2-40B4-BE49-F238E27FC236}">
                <a16:creationId xmlns:a16="http://schemas.microsoft.com/office/drawing/2014/main" id="{910D376C-3831-0059-638E-DF82AF4E14A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43320" y="6149997"/>
            <a:ext cx="626946" cy="626946"/>
          </a:xfrm>
          <a:prstGeom prst="rect">
            <a:avLst/>
          </a:prstGeom>
        </p:spPr>
      </p:pic>
      <p:sp>
        <p:nvSpPr>
          <p:cNvPr id="13" name="Freeform 10">
            <a:extLst>
              <a:ext uri="{FF2B5EF4-FFF2-40B4-BE49-F238E27FC236}">
                <a16:creationId xmlns:a16="http://schemas.microsoft.com/office/drawing/2014/main" id="{9F195A82-8B0F-5226-6CF1-A1970D9E2720}"/>
              </a:ext>
            </a:extLst>
          </p:cNvPr>
          <p:cNvSpPr/>
          <p:nvPr userDrawn="1"/>
        </p:nvSpPr>
        <p:spPr>
          <a:xfrm>
            <a:off x="6141604" y="6149997"/>
            <a:ext cx="719333" cy="626946"/>
          </a:xfrm>
          <a:custGeom>
            <a:avLst/>
            <a:gdLst/>
            <a:ahLst/>
            <a:cxnLst/>
            <a:rect l="l" t="t" r="r" b="b"/>
            <a:pathLst>
              <a:path w="1616241" h="1385106">
                <a:moveTo>
                  <a:pt x="0" y="0"/>
                </a:moveTo>
                <a:lnTo>
                  <a:pt x="1616241" y="0"/>
                </a:lnTo>
                <a:lnTo>
                  <a:pt x="1616241" y="1385106"/>
                </a:lnTo>
                <a:lnTo>
                  <a:pt x="0" y="13851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4" name="Imagen 13" descr="Imagen que contiene computadora, monitor, pantalla, computer&#10;&#10;El contenido generado por IA puede ser incorrecto.">
            <a:extLst>
              <a:ext uri="{FF2B5EF4-FFF2-40B4-BE49-F238E27FC236}">
                <a16:creationId xmlns:a16="http://schemas.microsoft.com/office/drawing/2014/main" id="{5353824B-E6AD-B76C-3AAF-D86A828CF7DA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649" y="6103470"/>
            <a:ext cx="720000" cy="720000"/>
          </a:xfrm>
          <a:prstGeom prst="rect">
            <a:avLst/>
          </a:prstGeom>
        </p:spPr>
      </p:pic>
      <p:pic>
        <p:nvPicPr>
          <p:cNvPr id="15" name="Imagen 14" descr="Icono&#10;&#10;El contenido generado por IA puede ser incorrecto.">
            <a:extLst>
              <a:ext uri="{FF2B5EF4-FFF2-40B4-BE49-F238E27FC236}">
                <a16:creationId xmlns:a16="http://schemas.microsoft.com/office/drawing/2014/main" id="{FEC94C27-CE10-8460-70B4-DDBFA806279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195" y="6121470"/>
            <a:ext cx="684000" cy="684000"/>
          </a:xfrm>
          <a:prstGeom prst="rect">
            <a:avLst/>
          </a:prstGeom>
        </p:spPr>
      </p:pic>
      <p:pic>
        <p:nvPicPr>
          <p:cNvPr id="16" name="Imagen 15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FEAC62F7-36E0-1AF0-869F-2BD092ED156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104" y="6121470"/>
            <a:ext cx="684000" cy="684000"/>
          </a:xfrm>
          <a:prstGeom prst="rect">
            <a:avLst/>
          </a:prstGeom>
        </p:spPr>
      </p:pic>
      <p:pic>
        <p:nvPicPr>
          <p:cNvPr id="17" name="Picture 2" descr="All Microsoft Fabric icons for diagramming - Sam Debruyn">
            <a:extLst>
              <a:ext uri="{FF2B5EF4-FFF2-40B4-BE49-F238E27FC236}">
                <a16:creationId xmlns:a16="http://schemas.microsoft.com/office/drawing/2014/main" id="{90B61367-66A5-C9AB-1331-BE5D71666D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032" y="6139470"/>
            <a:ext cx="6480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n 17" descr="Forma&#10;&#10;El contenido generado por IA puede ser incorrecto.">
            <a:extLst>
              <a:ext uri="{FF2B5EF4-FFF2-40B4-BE49-F238E27FC236}">
                <a16:creationId xmlns:a16="http://schemas.microsoft.com/office/drawing/2014/main" id="{21527C8D-E6AF-D1A7-5F25-F0B041AA07CE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415" y="6146010"/>
            <a:ext cx="634921" cy="634921"/>
          </a:xfrm>
          <a:prstGeom prst="rect">
            <a:avLst/>
          </a:prstGeom>
        </p:spPr>
      </p:pic>
      <p:pic>
        <p:nvPicPr>
          <p:cNvPr id="19" name="Imagen 18" descr="Icono&#10;&#10;El contenido generado por IA puede ser incorrecto.">
            <a:extLst>
              <a:ext uri="{FF2B5EF4-FFF2-40B4-BE49-F238E27FC236}">
                <a16:creationId xmlns:a16="http://schemas.microsoft.com/office/drawing/2014/main" id="{B543D8BA-8B1B-9085-C92E-A44FD7CE8E65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719" y="6103470"/>
            <a:ext cx="720000" cy="720000"/>
          </a:xfrm>
          <a:prstGeom prst="rect">
            <a:avLst/>
          </a:prstGeom>
        </p:spPr>
      </p:pic>
      <p:pic>
        <p:nvPicPr>
          <p:cNvPr id="20" name="Imagen 19" descr="Icono&#10;&#10;El contenido generado por IA puede ser incorrecto.">
            <a:extLst>
              <a:ext uri="{FF2B5EF4-FFF2-40B4-BE49-F238E27FC236}">
                <a16:creationId xmlns:a16="http://schemas.microsoft.com/office/drawing/2014/main" id="{51B60A17-DEA6-0AA3-E243-08F228805B5F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578" y="610347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54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tall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349850-5089-D3D8-A470-19E28E43D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05" y="-1"/>
            <a:ext cx="11823032" cy="1116000"/>
          </a:xfrm>
        </p:spPr>
        <p:txBody>
          <a:bodyPr>
            <a:normAutofit/>
          </a:bodyPr>
          <a:lstStyle>
            <a:lvl1pPr>
              <a:defRPr sz="3000" cap="none" baseline="0"/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E4205749-CEE3-B61D-52E2-2057C35CE8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2505" y="1267326"/>
            <a:ext cx="11823032" cy="47159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pic>
        <p:nvPicPr>
          <p:cNvPr id="3" name="Graphic 6">
            <a:extLst>
              <a:ext uri="{FF2B5EF4-FFF2-40B4-BE49-F238E27FC236}">
                <a16:creationId xmlns:a16="http://schemas.microsoft.com/office/drawing/2014/main" id="{5961EE2D-95FC-677E-C029-B035D6E764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961" y="6150221"/>
            <a:ext cx="626498" cy="626498"/>
          </a:xfrm>
          <a:prstGeom prst="rect">
            <a:avLst/>
          </a:prstGeom>
        </p:spPr>
      </p:pic>
      <p:pic>
        <p:nvPicPr>
          <p:cNvPr id="13" name="Graphic 8">
            <a:extLst>
              <a:ext uri="{FF2B5EF4-FFF2-40B4-BE49-F238E27FC236}">
                <a16:creationId xmlns:a16="http://schemas.microsoft.com/office/drawing/2014/main" id="{124C64BA-A93F-0D7B-D84B-63B959847B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3842" y="6150221"/>
            <a:ext cx="626498" cy="626498"/>
          </a:xfrm>
          <a:prstGeom prst="rect">
            <a:avLst/>
          </a:prstGeom>
        </p:spPr>
      </p:pic>
      <p:pic>
        <p:nvPicPr>
          <p:cNvPr id="14" name="Graphic 9">
            <a:extLst>
              <a:ext uri="{FF2B5EF4-FFF2-40B4-BE49-F238E27FC236}">
                <a16:creationId xmlns:a16="http://schemas.microsoft.com/office/drawing/2014/main" id="{43D82821-B4F0-C424-AFF6-9A711E51A19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32723" y="6150221"/>
            <a:ext cx="626498" cy="626498"/>
          </a:xfrm>
          <a:prstGeom prst="rect">
            <a:avLst/>
          </a:prstGeom>
        </p:spPr>
      </p:pic>
      <p:pic>
        <p:nvPicPr>
          <p:cNvPr id="15" name="Graphic 12">
            <a:extLst>
              <a:ext uri="{FF2B5EF4-FFF2-40B4-BE49-F238E27FC236}">
                <a16:creationId xmlns:a16="http://schemas.microsoft.com/office/drawing/2014/main" id="{26C833CA-E946-12DC-1143-3208DC5FFFA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43320" y="6149997"/>
            <a:ext cx="626946" cy="626946"/>
          </a:xfrm>
          <a:prstGeom prst="rect">
            <a:avLst/>
          </a:prstGeom>
        </p:spPr>
      </p:pic>
      <p:sp>
        <p:nvSpPr>
          <p:cNvPr id="16" name="Freeform 10">
            <a:extLst>
              <a:ext uri="{FF2B5EF4-FFF2-40B4-BE49-F238E27FC236}">
                <a16:creationId xmlns:a16="http://schemas.microsoft.com/office/drawing/2014/main" id="{C68A1FAD-68F4-473B-2115-6988297DF0EB}"/>
              </a:ext>
            </a:extLst>
          </p:cNvPr>
          <p:cNvSpPr/>
          <p:nvPr userDrawn="1"/>
        </p:nvSpPr>
        <p:spPr>
          <a:xfrm>
            <a:off x="6141604" y="6149997"/>
            <a:ext cx="719333" cy="626946"/>
          </a:xfrm>
          <a:custGeom>
            <a:avLst/>
            <a:gdLst/>
            <a:ahLst/>
            <a:cxnLst/>
            <a:rect l="l" t="t" r="r" b="b"/>
            <a:pathLst>
              <a:path w="1616241" h="1385106">
                <a:moveTo>
                  <a:pt x="0" y="0"/>
                </a:moveTo>
                <a:lnTo>
                  <a:pt x="1616241" y="0"/>
                </a:lnTo>
                <a:lnTo>
                  <a:pt x="1616241" y="1385106"/>
                </a:lnTo>
                <a:lnTo>
                  <a:pt x="0" y="13851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7" name="Imagen 16" descr="Imagen que contiene computadora, monitor, pantalla, computer&#10;&#10;El contenido generado por IA puede ser incorrecto.">
            <a:extLst>
              <a:ext uri="{FF2B5EF4-FFF2-40B4-BE49-F238E27FC236}">
                <a16:creationId xmlns:a16="http://schemas.microsoft.com/office/drawing/2014/main" id="{6141494B-0989-6582-24E3-CDE9050B26E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649" y="6103470"/>
            <a:ext cx="720000" cy="720000"/>
          </a:xfrm>
          <a:prstGeom prst="rect">
            <a:avLst/>
          </a:prstGeom>
        </p:spPr>
      </p:pic>
      <p:pic>
        <p:nvPicPr>
          <p:cNvPr id="18" name="Imagen 17" descr="Icono&#10;&#10;El contenido generado por IA puede ser incorrecto.">
            <a:extLst>
              <a:ext uri="{FF2B5EF4-FFF2-40B4-BE49-F238E27FC236}">
                <a16:creationId xmlns:a16="http://schemas.microsoft.com/office/drawing/2014/main" id="{B3EDB7D0-F48B-F921-CF58-3D397BA26FF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195" y="6121470"/>
            <a:ext cx="684000" cy="684000"/>
          </a:xfrm>
          <a:prstGeom prst="rect">
            <a:avLst/>
          </a:prstGeom>
        </p:spPr>
      </p:pic>
      <p:pic>
        <p:nvPicPr>
          <p:cNvPr id="19" name="Imagen 18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414E955F-5266-9214-7917-F1BBB7EE6CD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104" y="6121470"/>
            <a:ext cx="684000" cy="684000"/>
          </a:xfrm>
          <a:prstGeom prst="rect">
            <a:avLst/>
          </a:prstGeom>
        </p:spPr>
      </p:pic>
      <p:pic>
        <p:nvPicPr>
          <p:cNvPr id="20" name="Picture 2" descr="All Microsoft Fabric icons for diagramming - Sam Debruyn">
            <a:extLst>
              <a:ext uri="{FF2B5EF4-FFF2-40B4-BE49-F238E27FC236}">
                <a16:creationId xmlns:a16="http://schemas.microsoft.com/office/drawing/2014/main" id="{1978A1C9-AF8C-A3BB-978F-C276AA106C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032" y="6139470"/>
            <a:ext cx="6480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n 20" descr="Forma&#10;&#10;El contenido generado por IA puede ser incorrecto.">
            <a:extLst>
              <a:ext uri="{FF2B5EF4-FFF2-40B4-BE49-F238E27FC236}">
                <a16:creationId xmlns:a16="http://schemas.microsoft.com/office/drawing/2014/main" id="{E13BE7CB-2630-0BFA-3B1E-B70E12DA871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415" y="6146010"/>
            <a:ext cx="634921" cy="634921"/>
          </a:xfrm>
          <a:prstGeom prst="rect">
            <a:avLst/>
          </a:prstGeom>
        </p:spPr>
      </p:pic>
      <p:pic>
        <p:nvPicPr>
          <p:cNvPr id="22" name="Imagen 21" descr="Icono&#10;&#10;El contenido generado por IA puede ser incorrecto.">
            <a:extLst>
              <a:ext uri="{FF2B5EF4-FFF2-40B4-BE49-F238E27FC236}">
                <a16:creationId xmlns:a16="http://schemas.microsoft.com/office/drawing/2014/main" id="{B86631CA-56B5-B179-AB89-67E764DE3B29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719" y="6103470"/>
            <a:ext cx="720000" cy="720000"/>
          </a:xfrm>
          <a:prstGeom prst="rect">
            <a:avLst/>
          </a:prstGeom>
        </p:spPr>
      </p:pic>
      <p:pic>
        <p:nvPicPr>
          <p:cNvPr id="23" name="Imagen 22" descr="Icono&#10;&#10;El contenido generado por IA puede ser incorrecto.">
            <a:extLst>
              <a:ext uri="{FF2B5EF4-FFF2-40B4-BE49-F238E27FC236}">
                <a16:creationId xmlns:a16="http://schemas.microsoft.com/office/drawing/2014/main" id="{552CF5E5-5D11-9788-EFA4-FA6DF9CEA006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578" y="610347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97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rocinador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FE4BD0B7-3691-353C-37DB-CB7638E9C94A}"/>
              </a:ext>
            </a:extLst>
          </p:cNvPr>
          <p:cNvSpPr txBox="1"/>
          <p:nvPr userDrawn="1"/>
        </p:nvSpPr>
        <p:spPr>
          <a:xfrm>
            <a:off x="421870" y="418230"/>
            <a:ext cx="105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8D2C85"/>
                </a:solidFill>
              </a:rPr>
              <a:t>Con el apoyo de:</a:t>
            </a:r>
            <a:endParaRPr lang="es-CO" sz="3600" b="1" dirty="0">
              <a:solidFill>
                <a:srgbClr val="8D2C85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ED24F70-330F-250E-A77F-C248EB8C9A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961" y="6150221"/>
            <a:ext cx="626498" cy="62649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7CACE6E-500F-2563-6BC8-8CAC03D64A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3842" y="6150221"/>
            <a:ext cx="626498" cy="62649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D7E2AA9-A172-0F4C-9BB1-87F02DCC3BD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32723" y="6150221"/>
            <a:ext cx="626498" cy="626498"/>
          </a:xfrm>
          <a:prstGeom prst="rect">
            <a:avLst/>
          </a:prstGeom>
        </p:spPr>
      </p:pic>
      <p:pic>
        <p:nvPicPr>
          <p:cNvPr id="11" name="Graphic 12">
            <a:extLst>
              <a:ext uri="{FF2B5EF4-FFF2-40B4-BE49-F238E27FC236}">
                <a16:creationId xmlns:a16="http://schemas.microsoft.com/office/drawing/2014/main" id="{5DCA55E7-684B-5284-A865-A81B6DF4A9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43320" y="6149997"/>
            <a:ext cx="626946" cy="626946"/>
          </a:xfrm>
          <a:prstGeom prst="rect">
            <a:avLst/>
          </a:prstGeom>
        </p:spPr>
      </p:pic>
      <p:sp>
        <p:nvSpPr>
          <p:cNvPr id="12" name="Freeform 10">
            <a:extLst>
              <a:ext uri="{FF2B5EF4-FFF2-40B4-BE49-F238E27FC236}">
                <a16:creationId xmlns:a16="http://schemas.microsoft.com/office/drawing/2014/main" id="{83D06628-6AF1-CECA-487B-9CCAEAE5830A}"/>
              </a:ext>
            </a:extLst>
          </p:cNvPr>
          <p:cNvSpPr/>
          <p:nvPr userDrawn="1"/>
        </p:nvSpPr>
        <p:spPr>
          <a:xfrm>
            <a:off x="6141604" y="6149997"/>
            <a:ext cx="719333" cy="626946"/>
          </a:xfrm>
          <a:custGeom>
            <a:avLst/>
            <a:gdLst/>
            <a:ahLst/>
            <a:cxnLst/>
            <a:rect l="l" t="t" r="r" b="b"/>
            <a:pathLst>
              <a:path w="1616241" h="1385106">
                <a:moveTo>
                  <a:pt x="0" y="0"/>
                </a:moveTo>
                <a:lnTo>
                  <a:pt x="1616241" y="0"/>
                </a:lnTo>
                <a:lnTo>
                  <a:pt x="1616241" y="1385106"/>
                </a:lnTo>
                <a:lnTo>
                  <a:pt x="0" y="13851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3" name="Imagen 12" descr="Imagen que contiene computadora, monitor, pantalla, computer&#10;&#10;El contenido generado por IA puede ser incorrecto.">
            <a:extLst>
              <a:ext uri="{FF2B5EF4-FFF2-40B4-BE49-F238E27FC236}">
                <a16:creationId xmlns:a16="http://schemas.microsoft.com/office/drawing/2014/main" id="{327D5E50-80B4-CDCD-4B81-913D6EA358E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649" y="6103470"/>
            <a:ext cx="720000" cy="720000"/>
          </a:xfrm>
          <a:prstGeom prst="rect">
            <a:avLst/>
          </a:prstGeom>
        </p:spPr>
      </p:pic>
      <p:pic>
        <p:nvPicPr>
          <p:cNvPr id="14" name="Imagen 13" descr="Icono&#10;&#10;El contenido generado por IA puede ser incorrecto.">
            <a:extLst>
              <a:ext uri="{FF2B5EF4-FFF2-40B4-BE49-F238E27FC236}">
                <a16:creationId xmlns:a16="http://schemas.microsoft.com/office/drawing/2014/main" id="{4A60ACAA-0936-B469-2CAF-AC6034BD808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195" y="6121470"/>
            <a:ext cx="684000" cy="684000"/>
          </a:xfrm>
          <a:prstGeom prst="rect">
            <a:avLst/>
          </a:prstGeom>
        </p:spPr>
      </p:pic>
      <p:pic>
        <p:nvPicPr>
          <p:cNvPr id="15" name="Imagen 14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A583E543-E19A-E9CB-F438-DD411EF1C5B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104" y="6121470"/>
            <a:ext cx="684000" cy="684000"/>
          </a:xfrm>
          <a:prstGeom prst="rect">
            <a:avLst/>
          </a:prstGeom>
        </p:spPr>
      </p:pic>
      <p:pic>
        <p:nvPicPr>
          <p:cNvPr id="16" name="Picture 2" descr="All Microsoft Fabric icons for diagramming - Sam Debruyn">
            <a:extLst>
              <a:ext uri="{FF2B5EF4-FFF2-40B4-BE49-F238E27FC236}">
                <a16:creationId xmlns:a16="http://schemas.microsoft.com/office/drawing/2014/main" id="{320360EA-9FA5-7BC6-2828-F6ADC79626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032" y="6139470"/>
            <a:ext cx="6480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n 16" descr="Forma&#10;&#10;El contenido generado por IA puede ser incorrecto.">
            <a:extLst>
              <a:ext uri="{FF2B5EF4-FFF2-40B4-BE49-F238E27FC236}">
                <a16:creationId xmlns:a16="http://schemas.microsoft.com/office/drawing/2014/main" id="{CAA047B6-CC26-2237-68F5-B564C8ECACAF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415" y="6146010"/>
            <a:ext cx="634921" cy="634921"/>
          </a:xfrm>
          <a:prstGeom prst="rect">
            <a:avLst/>
          </a:prstGeom>
        </p:spPr>
      </p:pic>
      <p:pic>
        <p:nvPicPr>
          <p:cNvPr id="18" name="Imagen 17" descr="Icono&#10;&#10;El contenido generado por IA puede ser incorrecto.">
            <a:extLst>
              <a:ext uri="{FF2B5EF4-FFF2-40B4-BE49-F238E27FC236}">
                <a16:creationId xmlns:a16="http://schemas.microsoft.com/office/drawing/2014/main" id="{7F6ECC1C-4F3B-4A4C-FB50-FEE86CB8EF85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719" y="6103470"/>
            <a:ext cx="720000" cy="720000"/>
          </a:xfrm>
          <a:prstGeom prst="rect">
            <a:avLst/>
          </a:prstGeom>
        </p:spPr>
      </p:pic>
      <p:pic>
        <p:nvPicPr>
          <p:cNvPr id="19" name="Imagen 18" descr="Icono&#10;&#10;El contenido generado por IA puede ser incorrecto.">
            <a:extLst>
              <a:ext uri="{FF2B5EF4-FFF2-40B4-BE49-F238E27FC236}">
                <a16:creationId xmlns:a16="http://schemas.microsoft.com/office/drawing/2014/main" id="{30B91F7D-E56F-B57A-3606-1A5C08BD25F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578" y="610347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11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28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733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733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733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733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733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733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733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733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733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00000000-1234-1234-1234-123412341234}" type="slidenum">
              <a:rPr lang="es" smtClean="0"/>
              <a:pPr/>
              <a:t>‹#›</a:t>
            </a:fld>
            <a:endParaRPr lang="es"/>
          </a:p>
        </p:txBody>
      </p:sp>
      <p:pic>
        <p:nvPicPr>
          <p:cNvPr id="2" name="Graphic 6">
            <a:extLst>
              <a:ext uri="{FF2B5EF4-FFF2-40B4-BE49-F238E27FC236}">
                <a16:creationId xmlns:a16="http://schemas.microsoft.com/office/drawing/2014/main" id="{295BDA9E-AC66-B54A-F654-E588BC561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961" y="6150221"/>
            <a:ext cx="626498" cy="626498"/>
          </a:xfrm>
          <a:prstGeom prst="rect">
            <a:avLst/>
          </a:prstGeom>
        </p:spPr>
      </p:pic>
      <p:pic>
        <p:nvPicPr>
          <p:cNvPr id="3" name="Graphic 8">
            <a:extLst>
              <a:ext uri="{FF2B5EF4-FFF2-40B4-BE49-F238E27FC236}">
                <a16:creationId xmlns:a16="http://schemas.microsoft.com/office/drawing/2014/main" id="{FB36A320-A0F8-FD2A-3CE3-22A1F8844FA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3842" y="6150221"/>
            <a:ext cx="626498" cy="626498"/>
          </a:xfrm>
          <a:prstGeom prst="rect">
            <a:avLst/>
          </a:prstGeom>
        </p:spPr>
      </p:pic>
      <p:pic>
        <p:nvPicPr>
          <p:cNvPr id="4" name="Graphic 9">
            <a:extLst>
              <a:ext uri="{FF2B5EF4-FFF2-40B4-BE49-F238E27FC236}">
                <a16:creationId xmlns:a16="http://schemas.microsoft.com/office/drawing/2014/main" id="{AD9405FC-F017-52B4-6CCE-A03EC76A9B5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32723" y="6150221"/>
            <a:ext cx="626498" cy="626498"/>
          </a:xfrm>
          <a:prstGeom prst="rect">
            <a:avLst/>
          </a:prstGeom>
        </p:spPr>
      </p:pic>
      <p:pic>
        <p:nvPicPr>
          <p:cNvPr id="5" name="Graphic 12">
            <a:extLst>
              <a:ext uri="{FF2B5EF4-FFF2-40B4-BE49-F238E27FC236}">
                <a16:creationId xmlns:a16="http://schemas.microsoft.com/office/drawing/2014/main" id="{7AECA370-F948-4C89-57D8-A7A00484E26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43320" y="6149997"/>
            <a:ext cx="626946" cy="626946"/>
          </a:xfrm>
          <a:prstGeom prst="rect">
            <a:avLst/>
          </a:prstGeom>
        </p:spPr>
      </p:pic>
      <p:sp>
        <p:nvSpPr>
          <p:cNvPr id="6" name="Freeform 10">
            <a:extLst>
              <a:ext uri="{FF2B5EF4-FFF2-40B4-BE49-F238E27FC236}">
                <a16:creationId xmlns:a16="http://schemas.microsoft.com/office/drawing/2014/main" id="{B65432FE-F37A-EE74-058D-67E76E0D2C5D}"/>
              </a:ext>
            </a:extLst>
          </p:cNvPr>
          <p:cNvSpPr/>
          <p:nvPr userDrawn="1"/>
        </p:nvSpPr>
        <p:spPr>
          <a:xfrm>
            <a:off x="6141604" y="6149997"/>
            <a:ext cx="719333" cy="626946"/>
          </a:xfrm>
          <a:custGeom>
            <a:avLst/>
            <a:gdLst/>
            <a:ahLst/>
            <a:cxnLst/>
            <a:rect l="l" t="t" r="r" b="b"/>
            <a:pathLst>
              <a:path w="1616241" h="1385106">
                <a:moveTo>
                  <a:pt x="0" y="0"/>
                </a:moveTo>
                <a:lnTo>
                  <a:pt x="1616241" y="0"/>
                </a:lnTo>
                <a:lnTo>
                  <a:pt x="1616241" y="1385106"/>
                </a:lnTo>
                <a:lnTo>
                  <a:pt x="0" y="13851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7" name="Imagen 6" descr="Imagen que contiene computadora, monitor, pantalla, computer&#10;&#10;El contenido generado por IA puede ser incorrecto.">
            <a:extLst>
              <a:ext uri="{FF2B5EF4-FFF2-40B4-BE49-F238E27FC236}">
                <a16:creationId xmlns:a16="http://schemas.microsoft.com/office/drawing/2014/main" id="{25882A82-EAA4-CE4E-A241-072AC7AF64A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649" y="6103470"/>
            <a:ext cx="720000" cy="720000"/>
          </a:xfrm>
          <a:prstGeom prst="rect">
            <a:avLst/>
          </a:prstGeom>
        </p:spPr>
      </p:pic>
      <p:pic>
        <p:nvPicPr>
          <p:cNvPr id="8" name="Imagen 7" descr="Icono&#10;&#10;El contenido generado por IA puede ser incorrecto.">
            <a:extLst>
              <a:ext uri="{FF2B5EF4-FFF2-40B4-BE49-F238E27FC236}">
                <a16:creationId xmlns:a16="http://schemas.microsoft.com/office/drawing/2014/main" id="{61947A7E-8D4E-22B1-6F80-754B60B92F5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195" y="6121470"/>
            <a:ext cx="684000" cy="684000"/>
          </a:xfrm>
          <a:prstGeom prst="rect">
            <a:avLst/>
          </a:prstGeom>
        </p:spPr>
      </p:pic>
      <p:pic>
        <p:nvPicPr>
          <p:cNvPr id="9" name="Imagen 8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C6A5DE03-D2CB-FD19-095F-5AE87DC79F9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104" y="6121470"/>
            <a:ext cx="684000" cy="684000"/>
          </a:xfrm>
          <a:prstGeom prst="rect">
            <a:avLst/>
          </a:prstGeom>
        </p:spPr>
      </p:pic>
      <p:pic>
        <p:nvPicPr>
          <p:cNvPr id="10" name="Picture 2" descr="All Microsoft Fabric icons for diagramming - Sam Debruyn">
            <a:extLst>
              <a:ext uri="{FF2B5EF4-FFF2-40B4-BE49-F238E27FC236}">
                <a16:creationId xmlns:a16="http://schemas.microsoft.com/office/drawing/2014/main" id="{6A6F4FC2-AF9D-F8E8-DA63-397C81BACD1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032" y="6139470"/>
            <a:ext cx="6480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 descr="Forma&#10;&#10;El contenido generado por IA puede ser incorrecto.">
            <a:extLst>
              <a:ext uri="{FF2B5EF4-FFF2-40B4-BE49-F238E27FC236}">
                <a16:creationId xmlns:a16="http://schemas.microsoft.com/office/drawing/2014/main" id="{0D2CFC83-0E40-A41D-D51E-837D2023665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415" y="6146010"/>
            <a:ext cx="634921" cy="634921"/>
          </a:xfrm>
          <a:prstGeom prst="rect">
            <a:avLst/>
          </a:prstGeom>
        </p:spPr>
      </p:pic>
      <p:pic>
        <p:nvPicPr>
          <p:cNvPr id="12" name="Imagen 11" descr="Icono&#10;&#10;El contenido generado por IA puede ser incorrecto.">
            <a:extLst>
              <a:ext uri="{FF2B5EF4-FFF2-40B4-BE49-F238E27FC236}">
                <a16:creationId xmlns:a16="http://schemas.microsoft.com/office/drawing/2014/main" id="{2708F209-B273-A441-BB21-AB556B95CEA7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719" y="6103470"/>
            <a:ext cx="720000" cy="720000"/>
          </a:xfrm>
          <a:prstGeom prst="rect">
            <a:avLst/>
          </a:prstGeom>
        </p:spPr>
      </p:pic>
      <p:pic>
        <p:nvPicPr>
          <p:cNvPr id="13" name="Imagen 12" descr="Icono&#10;&#10;El contenido generado por IA puede ser incorrecto.">
            <a:extLst>
              <a:ext uri="{FF2B5EF4-FFF2-40B4-BE49-F238E27FC236}">
                <a16:creationId xmlns:a16="http://schemas.microsoft.com/office/drawing/2014/main" id="{042B32E8-B218-5168-7F8D-50E7731281D9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578" y="610347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19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F3065-7D4B-4AAA-BC5F-FD7DD0AF6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495300"/>
            <a:ext cx="8686800" cy="711200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C34B-647F-4F32-89AC-F096E6F5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1D8141-02A0-424A-9720-2ED5A04E5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Gian Carlo Poggi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3BB53C-152B-480C-94B0-FAA9B4166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6554E-82B1-4FEB-A78C-7166D2D61AA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47538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A7CAE93-30EE-408F-92A6-7C6356428C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977812" cy="6858000"/>
          </a:xfrm>
          <a:prstGeom prst="snip1Rect">
            <a:avLst/>
          </a:prstGeo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15464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6987529-8980-45D9-BD9F-122222C051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06925" y="0"/>
            <a:ext cx="7585075" cy="6858000"/>
          </a:xfrm>
          <a:custGeom>
            <a:avLst/>
            <a:gdLst>
              <a:gd name="connsiteX0" fmla="*/ 0 w 7585075"/>
              <a:gd name="connsiteY0" fmla="*/ 6626132 h 6858000"/>
              <a:gd name="connsiteX1" fmla="*/ 424504 w 7585075"/>
              <a:gd name="connsiteY1" fmla="*/ 6858000 h 6858000"/>
              <a:gd name="connsiteX2" fmla="*/ 0 w 7585075"/>
              <a:gd name="connsiteY2" fmla="*/ 6858000 h 6858000"/>
              <a:gd name="connsiteX3" fmla="*/ 0 w 7585075"/>
              <a:gd name="connsiteY3" fmla="*/ 0 h 6858000"/>
              <a:gd name="connsiteX4" fmla="*/ 7585075 w 7585075"/>
              <a:gd name="connsiteY4" fmla="*/ 0 h 6858000"/>
              <a:gd name="connsiteX5" fmla="*/ 7585075 w 7585075"/>
              <a:gd name="connsiteY5" fmla="*/ 6858000 h 6858000"/>
              <a:gd name="connsiteX6" fmla="*/ 1013159 w 7585075"/>
              <a:gd name="connsiteY6" fmla="*/ 6858000 h 6858000"/>
              <a:gd name="connsiteX7" fmla="*/ 1013159 w 7585075"/>
              <a:gd name="connsiteY7" fmla="*/ 2186796 h 6858000"/>
              <a:gd name="connsiteX8" fmla="*/ 524246 w 7585075"/>
              <a:gd name="connsiteY8" fmla="*/ 1933179 h 6858000"/>
              <a:gd name="connsiteX9" fmla="*/ 512810 w 7585075"/>
              <a:gd name="connsiteY9" fmla="*/ 1928003 h 6858000"/>
              <a:gd name="connsiteX10" fmla="*/ 0 w 7585075"/>
              <a:gd name="connsiteY10" fmla="*/ 16622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85075" h="6858000">
                <a:moveTo>
                  <a:pt x="0" y="6626132"/>
                </a:moveTo>
                <a:lnTo>
                  <a:pt x="424504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7585075" y="0"/>
                </a:lnTo>
                <a:lnTo>
                  <a:pt x="7585075" y="6858000"/>
                </a:lnTo>
                <a:lnTo>
                  <a:pt x="1013159" y="6858000"/>
                </a:lnTo>
                <a:lnTo>
                  <a:pt x="1013159" y="2186796"/>
                </a:lnTo>
                <a:lnTo>
                  <a:pt x="524246" y="1933179"/>
                </a:lnTo>
                <a:lnTo>
                  <a:pt x="512810" y="1928003"/>
                </a:lnTo>
                <a:lnTo>
                  <a:pt x="0" y="1662245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34F55A-1F1A-44BB-870B-3084985A2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F38732-6303-48FF-AEA3-BE56B309B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Gian Carlo Poggi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8B27BD-503E-49B0-A3E6-A154B359F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6554E-82B1-4FEB-A78C-7166D2D61AAC}" type="slidenum">
              <a:rPr lang="en-ID" smtClean="0"/>
              <a:t>‹#›</a:t>
            </a:fld>
            <a:endParaRPr lang="en-ID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C7F4E3B-4C53-4C6E-AE46-E22D823B406D}"/>
              </a:ext>
            </a:extLst>
          </p:cNvPr>
          <p:cNvSpPr/>
          <p:nvPr/>
        </p:nvSpPr>
        <p:spPr>
          <a:xfrm>
            <a:off x="0" y="-7216"/>
            <a:ext cx="4606506" cy="6858000"/>
          </a:xfrm>
          <a:custGeom>
            <a:avLst/>
            <a:gdLst>
              <a:gd name="connsiteX0" fmla="*/ 0 w 1695450"/>
              <a:gd name="connsiteY0" fmla="*/ 0 h 2514600"/>
              <a:gd name="connsiteX1" fmla="*/ 1703070 w 1695450"/>
              <a:gd name="connsiteY1" fmla="*/ 0 h 2514600"/>
              <a:gd name="connsiteX2" fmla="*/ 1703070 w 1695450"/>
              <a:gd name="connsiteY2" fmla="*/ 2521268 h 2514600"/>
              <a:gd name="connsiteX3" fmla="*/ 0 w 1695450"/>
              <a:gd name="connsiteY3" fmla="*/ 2521268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5450" h="2514600">
                <a:moveTo>
                  <a:pt x="0" y="0"/>
                </a:moveTo>
                <a:lnTo>
                  <a:pt x="1703070" y="0"/>
                </a:lnTo>
                <a:lnTo>
                  <a:pt x="1703070" y="2521268"/>
                </a:lnTo>
                <a:lnTo>
                  <a:pt x="0" y="25212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8FA53C9-2522-4BC2-A0E3-38A1E5ABF6F8}"/>
              </a:ext>
            </a:extLst>
          </p:cNvPr>
          <p:cNvSpPr/>
          <p:nvPr/>
        </p:nvSpPr>
        <p:spPr>
          <a:xfrm>
            <a:off x="0" y="-20776"/>
            <a:ext cx="4629150" cy="5067230"/>
          </a:xfrm>
          <a:custGeom>
            <a:avLst/>
            <a:gdLst>
              <a:gd name="connsiteX0" fmla="*/ 0 w 1695450"/>
              <a:gd name="connsiteY0" fmla="*/ 288608 h 1857375"/>
              <a:gd name="connsiteX1" fmla="*/ 0 w 1695450"/>
              <a:gd name="connsiteY1" fmla="*/ 1865948 h 1857375"/>
              <a:gd name="connsiteX2" fmla="*/ 1699260 w 1695450"/>
              <a:gd name="connsiteY2" fmla="*/ 892493 h 1857375"/>
              <a:gd name="connsiteX3" fmla="*/ 1699260 w 1695450"/>
              <a:gd name="connsiteY3" fmla="*/ 0 h 1857375"/>
              <a:gd name="connsiteX4" fmla="*/ 484823 w 1695450"/>
              <a:gd name="connsiteY4" fmla="*/ 0 h 1857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5450" h="1857375">
                <a:moveTo>
                  <a:pt x="0" y="288608"/>
                </a:moveTo>
                <a:lnTo>
                  <a:pt x="0" y="1865948"/>
                </a:lnTo>
                <a:lnTo>
                  <a:pt x="1699260" y="892493"/>
                </a:lnTo>
                <a:lnTo>
                  <a:pt x="1699260" y="0"/>
                </a:lnTo>
                <a:lnTo>
                  <a:pt x="484823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528C512-FB5C-47A4-B4F5-2884B57E41CA}"/>
              </a:ext>
            </a:extLst>
          </p:cNvPr>
          <p:cNvSpPr/>
          <p:nvPr/>
        </p:nvSpPr>
        <p:spPr>
          <a:xfrm>
            <a:off x="0" y="-14431"/>
            <a:ext cx="5593962" cy="6893208"/>
          </a:xfrm>
          <a:custGeom>
            <a:avLst/>
            <a:gdLst>
              <a:gd name="connsiteX0" fmla="*/ 1703070 w 1857375"/>
              <a:gd name="connsiteY0" fmla="*/ 697230 h 2514600"/>
              <a:gd name="connsiteX1" fmla="*/ 1699260 w 1857375"/>
              <a:gd name="connsiteY1" fmla="*/ 695325 h 2514600"/>
              <a:gd name="connsiteX2" fmla="*/ 484823 w 1857375"/>
              <a:gd name="connsiteY2" fmla="*/ 0 h 2514600"/>
              <a:gd name="connsiteX3" fmla="*/ 0 w 1857375"/>
              <a:gd name="connsiteY3" fmla="*/ 0 h 2514600"/>
              <a:gd name="connsiteX4" fmla="*/ 0 w 1857375"/>
              <a:gd name="connsiteY4" fmla="*/ 1511618 h 2514600"/>
              <a:gd name="connsiteX5" fmla="*/ 302895 w 1857375"/>
              <a:gd name="connsiteY5" fmla="*/ 1692593 h 2514600"/>
              <a:gd name="connsiteX6" fmla="*/ 1191578 w 1857375"/>
              <a:gd name="connsiteY6" fmla="*/ 2221230 h 2514600"/>
              <a:gd name="connsiteX7" fmla="*/ 1688783 w 1857375"/>
              <a:gd name="connsiteY7" fmla="*/ 2521268 h 2514600"/>
              <a:gd name="connsiteX8" fmla="*/ 1865948 w 1857375"/>
              <a:gd name="connsiteY8" fmla="*/ 2521268 h 2514600"/>
              <a:gd name="connsiteX9" fmla="*/ 1865948 w 1857375"/>
              <a:gd name="connsiteY9" fmla="*/ 790575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57375" h="2514600">
                <a:moveTo>
                  <a:pt x="1703070" y="697230"/>
                </a:moveTo>
                <a:lnTo>
                  <a:pt x="1699260" y="695325"/>
                </a:lnTo>
                <a:lnTo>
                  <a:pt x="484823" y="0"/>
                </a:lnTo>
                <a:lnTo>
                  <a:pt x="0" y="0"/>
                </a:lnTo>
                <a:lnTo>
                  <a:pt x="0" y="1511618"/>
                </a:lnTo>
                <a:lnTo>
                  <a:pt x="302895" y="1692593"/>
                </a:lnTo>
                <a:lnTo>
                  <a:pt x="1191578" y="2221230"/>
                </a:lnTo>
                <a:lnTo>
                  <a:pt x="1688783" y="2521268"/>
                </a:lnTo>
                <a:lnTo>
                  <a:pt x="1865948" y="2521268"/>
                </a:lnTo>
                <a:lnTo>
                  <a:pt x="1865948" y="79057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4237B8-4609-4EC7-BA48-1F30206EE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1892300"/>
            <a:ext cx="4606506" cy="2768600"/>
          </a:xfrm>
        </p:spPr>
        <p:txBody>
          <a:bodyPr>
            <a:norm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207231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Segoe UI Semibold"/>
                <a:cs typeface="Segoe UI 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2/18/2026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FFFDFA"/>
                </a:solidFill>
                <a:latin typeface="Century Gothic"/>
                <a:cs typeface="Century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25" dirty="0">
                <a:solidFill>
                  <a:srgbClr val="FFFFFF"/>
                </a:solidFill>
              </a:rPr>
              <a:t>‹#›</a:t>
            </a:fld>
            <a:endParaRPr spc="-2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849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284F7767-0E1B-0D27-A184-C8E923AAF6FB}"/>
              </a:ext>
            </a:extLst>
          </p:cNvPr>
          <p:cNvSpPr/>
          <p:nvPr userDrawn="1"/>
        </p:nvSpPr>
        <p:spPr>
          <a:xfrm>
            <a:off x="0" y="6011484"/>
            <a:ext cx="12192000" cy="873926"/>
          </a:xfrm>
          <a:prstGeom prst="rect">
            <a:avLst/>
          </a:prstGeom>
          <a:solidFill>
            <a:srgbClr val="D482D4"/>
          </a:solidFill>
          <a:ln>
            <a:solidFill>
              <a:srgbClr val="D482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5CA6091-9F8D-B2CD-6FEA-54B5BFF64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DF72A83-359E-3616-FBE4-223DF6890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pic>
        <p:nvPicPr>
          <p:cNvPr id="19" name="Imagen 18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BA229058-9157-25D1-928E-A196F105E38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clrChange>
              <a:clrFrom>
                <a:srgbClr val="575352"/>
              </a:clrFrom>
              <a:clrTo>
                <a:srgbClr val="57535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643" y="5974363"/>
            <a:ext cx="2115467" cy="94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50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1" r:id="rId2"/>
    <p:sldLayoutId id="2147483654" r:id="rId3"/>
    <p:sldLayoutId id="2147483655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32294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22944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22944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22944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22944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2294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83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50.png"/><Relationship Id="rId21" Type="http://schemas.openxmlformats.org/officeDocument/2006/relationships/image" Target="../media/image68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2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4.png"/><Relationship Id="rId5" Type="http://schemas.openxmlformats.org/officeDocument/2006/relationships/image" Target="../media/image96.png"/><Relationship Id="rId4" Type="http://schemas.openxmlformats.org/officeDocument/2006/relationships/image" Target="../media/image9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werplatformbootcamp.com/2026/location-detail/?id=204afdc1-9ec1-f011-aa43-000d3af39bfd&amp;city=Cali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www.powerplatformbootcamp.com/2026/location-detail/?id=204afdc1-9ec1-f011-aa43-000d3af39bfd&amp;city=Cali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hyperlink" Target="mailto:gpoggi@piconsulting.com.ar" TargetMode="External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11" Type="http://schemas.openxmlformats.org/officeDocument/2006/relationships/image" Target="../media/image36.jpg"/><Relationship Id="rId5" Type="http://schemas.openxmlformats.org/officeDocument/2006/relationships/image" Target="../media/image30.jpeg"/><Relationship Id="rId10" Type="http://schemas.openxmlformats.org/officeDocument/2006/relationships/image" Target="../media/image35.png"/><Relationship Id="rId4" Type="http://schemas.openxmlformats.org/officeDocument/2006/relationships/hyperlink" Target="mailto:gian.poggi@hotmail.com" TargetMode="External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2EC86-5BDC-0F78-E4C5-05F42ADA7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372655AB-5CF3-5132-B959-E472161437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s-CO" dirty="0"/>
              <a:t>Gian  Carlo Poggi Escobar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EF3C02-B45B-506E-33D1-4677C95D0B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b="1" dirty="0" err="1"/>
              <a:t>Fabric</a:t>
            </a:r>
            <a:r>
              <a:rPr lang="es-ES" b="1" dirty="0"/>
              <a:t> Data </a:t>
            </a:r>
            <a:r>
              <a:rPr lang="es-ES" b="1" dirty="0" err="1"/>
              <a:t>Agents</a:t>
            </a:r>
            <a:endParaRPr lang="es-ES" b="1" dirty="0"/>
          </a:p>
          <a:p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Query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Conversation</a:t>
            </a:r>
            <a:endParaRPr lang="es-CO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B686223-8E18-2A72-8992-43FEED46B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875" y="4183817"/>
            <a:ext cx="969798" cy="646532"/>
          </a:xfrm>
          <a:prstGeom prst="rect">
            <a:avLst/>
          </a:prstGeo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D50FE6E-ECB1-399F-49F3-D62B1E509A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183" y="3403242"/>
            <a:ext cx="1117181" cy="433065"/>
          </a:xfrm>
        </p:spPr>
        <p:txBody>
          <a:bodyPr>
            <a:normAutofit/>
          </a:bodyPr>
          <a:lstStyle/>
          <a:p>
            <a:r>
              <a:rPr lang="es-CO" dirty="0"/>
              <a:t>Perú</a:t>
            </a:r>
          </a:p>
        </p:txBody>
      </p:sp>
      <p:pic>
        <p:nvPicPr>
          <p:cNvPr id="6" name="Imagen 3">
            <a:extLst>
              <a:ext uri="{FF2B5EF4-FFF2-40B4-BE49-F238E27FC236}">
                <a16:creationId xmlns:a16="http://schemas.microsoft.com/office/drawing/2014/main" id="{9C5AA77A-EC07-C00E-5377-83ABAA52B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1157" y="3305945"/>
            <a:ext cx="2250508" cy="2250508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1213586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7F317-4579-BD36-C832-5DE826AA5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6A705281-E2A1-6F97-F489-ABA4B77359A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600" b="1" kern="120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LUNES POR LA MAÑANA...</a:t>
            </a:r>
          </a:p>
        </p:txBody>
      </p:sp>
      <p:pic>
        <p:nvPicPr>
          <p:cNvPr id="3" name="Picture 2" descr="A person with a backpack and a backpack on his back&#10;&#10;AI-generated content may be incorrect.">
            <a:extLst>
              <a:ext uri="{FF2B5EF4-FFF2-40B4-BE49-F238E27FC236}">
                <a16:creationId xmlns:a16="http://schemas.microsoft.com/office/drawing/2014/main" id="{E67E9330-398C-1D0C-F93B-81330CC0F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30705" y="1488557"/>
            <a:ext cx="10515600" cy="4352544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42A2F39F-2D61-8726-7CDA-660D106188E6}"/>
              </a:ext>
            </a:extLst>
          </p:cNvPr>
          <p:cNvSpPr txBox="1">
            <a:spLocks/>
          </p:cNvSpPr>
          <p:nvPr/>
        </p:nvSpPr>
        <p:spPr>
          <a:xfrm>
            <a:off x="10279076" y="5793030"/>
            <a:ext cx="190008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sz="1200" i="1" dirty="0">
                <a:solidFill>
                  <a:srgbClr val="742575"/>
                </a:solidFill>
              </a:rPr>
              <a:t>Gian Carlo Poggi</a:t>
            </a:r>
          </a:p>
        </p:txBody>
      </p:sp>
    </p:spTree>
    <p:extLst>
      <p:ext uri="{BB962C8B-B14F-4D97-AF65-F5344CB8AC3E}">
        <p14:creationId xmlns:p14="http://schemas.microsoft.com/office/powerpoint/2010/main" val="864344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A person sitting in a chair with a computer surrounded by papers&#10;&#10;AI-generated content may be incorrect.">
            <a:extLst>
              <a:ext uri="{FF2B5EF4-FFF2-40B4-BE49-F238E27FC236}">
                <a16:creationId xmlns:a16="http://schemas.microsoft.com/office/drawing/2014/main" id="{4F5D368D-170A-D184-18F9-7044DDDB8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"/>
          <a:stretch>
            <a:fillRect/>
          </a:stretch>
        </p:blipFill>
        <p:spPr>
          <a:xfrm>
            <a:off x="4783756" y="-7459"/>
            <a:ext cx="7408243" cy="6023248"/>
          </a:xfrm>
          <a:custGeom>
            <a:avLst/>
            <a:gdLst>
              <a:gd name="connsiteX0" fmla="*/ 0 w 7585075"/>
              <a:gd name="connsiteY0" fmla="*/ 6626132 h 6858000"/>
              <a:gd name="connsiteX1" fmla="*/ 424504 w 7585075"/>
              <a:gd name="connsiteY1" fmla="*/ 6858000 h 6858000"/>
              <a:gd name="connsiteX2" fmla="*/ 0 w 7585075"/>
              <a:gd name="connsiteY2" fmla="*/ 6858000 h 6858000"/>
              <a:gd name="connsiteX3" fmla="*/ 0 w 7585075"/>
              <a:gd name="connsiteY3" fmla="*/ 0 h 6858000"/>
              <a:gd name="connsiteX4" fmla="*/ 7585075 w 7585075"/>
              <a:gd name="connsiteY4" fmla="*/ 0 h 6858000"/>
              <a:gd name="connsiteX5" fmla="*/ 7585075 w 7585075"/>
              <a:gd name="connsiteY5" fmla="*/ 6858000 h 6858000"/>
              <a:gd name="connsiteX6" fmla="*/ 1013159 w 7585075"/>
              <a:gd name="connsiteY6" fmla="*/ 6858000 h 6858000"/>
              <a:gd name="connsiteX7" fmla="*/ 1013159 w 7585075"/>
              <a:gd name="connsiteY7" fmla="*/ 2186796 h 6858000"/>
              <a:gd name="connsiteX8" fmla="*/ 524246 w 7585075"/>
              <a:gd name="connsiteY8" fmla="*/ 1933179 h 6858000"/>
              <a:gd name="connsiteX9" fmla="*/ 512810 w 7585075"/>
              <a:gd name="connsiteY9" fmla="*/ 1928003 h 6858000"/>
              <a:gd name="connsiteX10" fmla="*/ 0 w 7585075"/>
              <a:gd name="connsiteY10" fmla="*/ 16622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85075" h="6858000">
                <a:moveTo>
                  <a:pt x="0" y="6626132"/>
                </a:moveTo>
                <a:lnTo>
                  <a:pt x="424504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7585075" y="0"/>
                </a:lnTo>
                <a:lnTo>
                  <a:pt x="7585075" y="6858000"/>
                </a:lnTo>
                <a:lnTo>
                  <a:pt x="1013159" y="6858000"/>
                </a:lnTo>
                <a:lnTo>
                  <a:pt x="1013159" y="2186796"/>
                </a:lnTo>
                <a:lnTo>
                  <a:pt x="524246" y="1933179"/>
                </a:lnTo>
                <a:lnTo>
                  <a:pt x="512810" y="1928003"/>
                </a:lnTo>
                <a:lnTo>
                  <a:pt x="0" y="1662245"/>
                </a:lnTo>
                <a:close/>
              </a:path>
            </a:pathLst>
          </a:custGeom>
          <a:noFill/>
        </p:spPr>
      </p:pic>
      <p:sp>
        <p:nvSpPr>
          <p:cNvPr id="45" name="Title 2">
            <a:extLst>
              <a:ext uri="{FF2B5EF4-FFF2-40B4-BE49-F238E27FC236}">
                <a16:creationId xmlns:a16="http://schemas.microsoft.com/office/drawing/2014/main" id="{2B9D373E-DC36-7386-39C2-F98E283231F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7280" y="1815298"/>
            <a:ext cx="4606925" cy="2768600"/>
          </a:xfrm>
        </p:spPr>
        <p:txBody>
          <a:bodyPr>
            <a:normAutofit/>
          </a:bodyPr>
          <a:lstStyle/>
          <a:p>
            <a:r>
              <a:rPr lang="es-PE" dirty="0"/>
              <a:t>La presión constante por las respuestas…</a:t>
            </a:r>
            <a:endParaRPr lang="en-US" dirty="0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661298E6-91AF-A911-89AC-42E9FE24BBBE}"/>
              </a:ext>
            </a:extLst>
          </p:cNvPr>
          <p:cNvSpPr txBox="1">
            <a:spLocks/>
          </p:cNvSpPr>
          <p:nvPr/>
        </p:nvSpPr>
        <p:spPr>
          <a:xfrm>
            <a:off x="1" y="5651627"/>
            <a:ext cx="145172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sz="1200" i="1" dirty="0">
                <a:solidFill>
                  <a:srgbClr val="742575"/>
                </a:solidFill>
              </a:rPr>
              <a:t>Gian Carlo Poggi</a:t>
            </a:r>
          </a:p>
        </p:txBody>
      </p:sp>
    </p:spTree>
    <p:extLst>
      <p:ext uri="{BB962C8B-B14F-4D97-AF65-F5344CB8AC3E}">
        <p14:creationId xmlns:p14="http://schemas.microsoft.com/office/powerpoint/2010/main" val="2850332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">
            <a:extLst>
              <a:ext uri="{FF2B5EF4-FFF2-40B4-BE49-F238E27FC236}">
                <a16:creationId xmlns:a16="http://schemas.microsoft.com/office/drawing/2014/main" id="{BC002F88-A418-B1B8-0E42-93382572E203}"/>
              </a:ext>
            </a:extLst>
          </p:cNvPr>
          <p:cNvSpPr txBox="1">
            <a:spLocks/>
          </p:cNvSpPr>
          <p:nvPr/>
        </p:nvSpPr>
        <p:spPr>
          <a:xfrm>
            <a:off x="6632677" y="2187267"/>
            <a:ext cx="4606506" cy="140501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/>
              <a:t>Intentas avanzar…</a:t>
            </a:r>
            <a:endParaRPr lang="en-US" b="1" dirty="0"/>
          </a:p>
        </p:txBody>
      </p:sp>
      <p:sp>
        <p:nvSpPr>
          <p:cNvPr id="26" name="Footer Placeholder 5">
            <a:extLst>
              <a:ext uri="{FF2B5EF4-FFF2-40B4-BE49-F238E27FC236}">
                <a16:creationId xmlns:a16="http://schemas.microsoft.com/office/drawing/2014/main" id="{49C914D5-B9C5-EFC8-0048-87FE7F8B6175}"/>
              </a:ext>
            </a:extLst>
          </p:cNvPr>
          <p:cNvSpPr txBox="1">
            <a:spLocks/>
          </p:cNvSpPr>
          <p:nvPr/>
        </p:nvSpPr>
        <p:spPr>
          <a:xfrm>
            <a:off x="10215715" y="6492875"/>
            <a:ext cx="190008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Gian Carlo Poggi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6AAAA1-2AF2-1F73-CA19-60109F3C4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9" y="0"/>
            <a:ext cx="5963478" cy="6016752"/>
          </a:xfrm>
          <a:prstGeom prst="rect">
            <a:avLst/>
          </a:prstGeom>
        </p:spPr>
      </p:pic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7BCF9542-1737-87AA-AF0A-5DB14E8FCB4D}"/>
              </a:ext>
            </a:extLst>
          </p:cNvPr>
          <p:cNvSpPr txBox="1">
            <a:spLocks/>
          </p:cNvSpPr>
          <p:nvPr/>
        </p:nvSpPr>
        <p:spPr>
          <a:xfrm>
            <a:off x="10279076" y="5651627"/>
            <a:ext cx="190008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sz="1200" i="1" dirty="0">
                <a:solidFill>
                  <a:srgbClr val="742575"/>
                </a:solidFill>
              </a:rPr>
              <a:t>Gian Carlo Poggi</a:t>
            </a:r>
          </a:p>
        </p:txBody>
      </p:sp>
    </p:spTree>
    <p:extLst>
      <p:ext uri="{BB962C8B-B14F-4D97-AF65-F5344CB8AC3E}">
        <p14:creationId xmlns:p14="http://schemas.microsoft.com/office/powerpoint/2010/main" val="246918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FB691-7E11-4DA7-6B18-03CC0E391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erson sitting at a desk using a computer&#10;&#10;AI-generated content may be incorrect.">
            <a:extLst>
              <a:ext uri="{FF2B5EF4-FFF2-40B4-BE49-F238E27FC236}">
                <a16:creationId xmlns:a16="http://schemas.microsoft.com/office/drawing/2014/main" id="{DBDFD042-71C8-8A6E-B9A9-E821FC2A4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>
            <a:fillRect/>
          </a:stretch>
        </p:blipFill>
        <p:spPr>
          <a:xfrm>
            <a:off x="20" y="10"/>
            <a:ext cx="5977792" cy="6015779"/>
          </a:xfrm>
          <a:prstGeom prst="snip1Rect">
            <a:avLst/>
          </a:prstGeom>
          <a:noFill/>
        </p:spPr>
      </p:pic>
      <p:sp>
        <p:nvSpPr>
          <p:cNvPr id="25" name="Title 2">
            <a:extLst>
              <a:ext uri="{FF2B5EF4-FFF2-40B4-BE49-F238E27FC236}">
                <a16:creationId xmlns:a16="http://schemas.microsoft.com/office/drawing/2014/main" id="{3ED554D6-A1C4-D00F-4191-DD68010EEA3A}"/>
              </a:ext>
            </a:extLst>
          </p:cNvPr>
          <p:cNvSpPr txBox="1">
            <a:spLocks/>
          </p:cNvSpPr>
          <p:nvPr/>
        </p:nvSpPr>
        <p:spPr>
          <a:xfrm>
            <a:off x="6632677" y="2187267"/>
            <a:ext cx="4606506" cy="140501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/>
              <a:t>Intentas avanzar…</a:t>
            </a:r>
            <a:endParaRPr lang="en-US" b="1" dirty="0"/>
          </a:p>
        </p:txBody>
      </p:sp>
      <p:sp>
        <p:nvSpPr>
          <p:cNvPr id="26" name="Footer Placeholder 5">
            <a:extLst>
              <a:ext uri="{FF2B5EF4-FFF2-40B4-BE49-F238E27FC236}">
                <a16:creationId xmlns:a16="http://schemas.microsoft.com/office/drawing/2014/main" id="{9F1E6C49-FA0D-8CB8-C4ED-76DA75F159DA}"/>
              </a:ext>
            </a:extLst>
          </p:cNvPr>
          <p:cNvSpPr txBox="1">
            <a:spLocks/>
          </p:cNvSpPr>
          <p:nvPr/>
        </p:nvSpPr>
        <p:spPr>
          <a:xfrm>
            <a:off x="10215715" y="6492875"/>
            <a:ext cx="190008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sz="1200" i="1" dirty="0">
                <a:solidFill>
                  <a:schemeClr val="bg1"/>
                </a:solidFill>
              </a:rPr>
              <a:t>Gian Carlo Poggi</a:t>
            </a:r>
          </a:p>
        </p:txBody>
      </p:sp>
      <p:sp>
        <p:nvSpPr>
          <p:cNvPr id="27" name="Title 2">
            <a:extLst>
              <a:ext uri="{FF2B5EF4-FFF2-40B4-BE49-F238E27FC236}">
                <a16:creationId xmlns:a16="http://schemas.microsoft.com/office/drawing/2014/main" id="{8CAD97B1-CCA2-54A4-0084-D1E566E0909E}"/>
              </a:ext>
            </a:extLst>
          </p:cNvPr>
          <p:cNvSpPr txBox="1">
            <a:spLocks/>
          </p:cNvSpPr>
          <p:nvPr/>
        </p:nvSpPr>
        <p:spPr>
          <a:xfrm>
            <a:off x="6559250" y="3286724"/>
            <a:ext cx="5175549" cy="178601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/>
              <a:t>pero llegan</a:t>
            </a:r>
          </a:p>
          <a:p>
            <a:r>
              <a:rPr lang="es-ES" b="1" dirty="0"/>
              <a:t>más preguntas…</a:t>
            </a:r>
            <a:endParaRPr lang="en-US" b="1" dirty="0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16BB8978-C395-24FF-DFA2-D4E7B2E75DBD}"/>
              </a:ext>
            </a:extLst>
          </p:cNvPr>
          <p:cNvSpPr txBox="1">
            <a:spLocks/>
          </p:cNvSpPr>
          <p:nvPr/>
        </p:nvSpPr>
        <p:spPr>
          <a:xfrm>
            <a:off x="10279076" y="5651627"/>
            <a:ext cx="190008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sz="1200" i="1" dirty="0">
                <a:solidFill>
                  <a:srgbClr val="742575"/>
                </a:solidFill>
              </a:rPr>
              <a:t>Gian Carlo Poggi</a:t>
            </a:r>
          </a:p>
        </p:txBody>
      </p:sp>
    </p:spTree>
    <p:extLst>
      <p:ext uri="{BB962C8B-B14F-4D97-AF65-F5344CB8AC3E}">
        <p14:creationId xmlns:p14="http://schemas.microsoft.com/office/powerpoint/2010/main" val="121697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04370E64-806E-FC71-4166-7E4DD79C4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87" y="0"/>
            <a:ext cx="3964136" cy="5946204"/>
          </a:xfrm>
          <a:prstGeom prst="rect">
            <a:avLst/>
          </a:prstGeom>
        </p:spPr>
      </p:pic>
      <p:sp>
        <p:nvSpPr>
          <p:cNvPr id="10" name="Text 0">
            <a:extLst>
              <a:ext uri="{FF2B5EF4-FFF2-40B4-BE49-F238E27FC236}">
                <a16:creationId xmlns:a16="http://schemas.microsoft.com/office/drawing/2014/main" id="{F4CEAD15-7E13-688E-2A4F-4FFC570AF8D6}"/>
              </a:ext>
            </a:extLst>
          </p:cNvPr>
          <p:cNvSpPr/>
          <p:nvPr/>
        </p:nvSpPr>
        <p:spPr>
          <a:xfrm>
            <a:off x="551526" y="70270"/>
            <a:ext cx="7690961" cy="1683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2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+mj-lt"/>
                <a:ea typeface="Inter Bold" pitchFamily="34" charset="-122"/>
                <a:cs typeface="Inter Bold" pitchFamily="34" charset="-120"/>
              </a:rPr>
              <a:t>¿Y </a:t>
            </a:r>
            <a:r>
              <a:rPr lang="en-US" sz="4400" b="1" dirty="0" err="1">
                <a:solidFill>
                  <a:srgbClr val="000000"/>
                </a:solidFill>
                <a:latin typeface="+mj-lt"/>
                <a:ea typeface="Inter Bold" pitchFamily="34" charset="-122"/>
                <a:cs typeface="Inter Bold" pitchFamily="34" charset="-120"/>
              </a:rPr>
              <a:t>si</a:t>
            </a:r>
            <a:r>
              <a:rPr lang="en-US" sz="4400" b="1" dirty="0">
                <a:solidFill>
                  <a:srgbClr val="000000"/>
                </a:solidFill>
                <a:latin typeface="+mj-lt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4400" b="1" dirty="0" err="1">
                <a:solidFill>
                  <a:srgbClr val="000000"/>
                </a:solidFill>
                <a:latin typeface="+mj-lt"/>
                <a:ea typeface="Inter Bold" pitchFamily="34" charset="-122"/>
                <a:cs typeface="Inter Bold" pitchFamily="34" charset="-120"/>
              </a:rPr>
              <a:t>hubiera</a:t>
            </a:r>
            <a:r>
              <a:rPr lang="en-US" sz="4400" b="1" dirty="0">
                <a:solidFill>
                  <a:srgbClr val="000000"/>
                </a:solidFill>
                <a:latin typeface="+mj-lt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4400" b="1" dirty="0" err="1">
                <a:solidFill>
                  <a:srgbClr val="000000"/>
                </a:solidFill>
                <a:latin typeface="+mj-lt"/>
                <a:ea typeface="Inter Bold" pitchFamily="34" charset="-122"/>
                <a:cs typeface="Inter Bold" pitchFamily="34" charset="-120"/>
              </a:rPr>
              <a:t>otra</a:t>
            </a:r>
            <a:r>
              <a:rPr lang="en-US" sz="4400" b="1" dirty="0">
                <a:solidFill>
                  <a:srgbClr val="000000"/>
                </a:solidFill>
                <a:latin typeface="+mj-lt"/>
                <a:ea typeface="Inter Bold" pitchFamily="34" charset="-122"/>
                <a:cs typeface="Inter Bold" pitchFamily="34" charset="-120"/>
              </a:rPr>
              <a:t> manera?</a:t>
            </a:r>
            <a:endParaRPr lang="en-US" sz="6600" dirty="0">
              <a:latin typeface="+mj-lt"/>
            </a:endParaRPr>
          </a:p>
        </p:txBody>
      </p:sp>
      <p:sp>
        <p:nvSpPr>
          <p:cNvPr id="11" name="Shape 1">
            <a:extLst>
              <a:ext uri="{FF2B5EF4-FFF2-40B4-BE49-F238E27FC236}">
                <a16:creationId xmlns:a16="http://schemas.microsoft.com/office/drawing/2014/main" id="{BB759301-3B65-43C6-83B8-D41B56832715}"/>
              </a:ext>
            </a:extLst>
          </p:cNvPr>
          <p:cNvSpPr/>
          <p:nvPr/>
        </p:nvSpPr>
        <p:spPr>
          <a:xfrm>
            <a:off x="445028" y="1943671"/>
            <a:ext cx="3176888" cy="1211461"/>
          </a:xfrm>
          <a:prstGeom prst="roundRect">
            <a:avLst>
              <a:gd name="adj" fmla="val 564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F50F115E-8133-8FE4-D3F4-0BCDE506B18D}"/>
              </a:ext>
            </a:extLst>
          </p:cNvPr>
          <p:cNvSpPr/>
          <p:nvPr/>
        </p:nvSpPr>
        <p:spPr>
          <a:xfrm>
            <a:off x="660174" y="2158816"/>
            <a:ext cx="3074194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Sin consultas complejas</a:t>
            </a:r>
            <a:endParaRPr lang="en-US" sz="1600" dirty="0">
              <a:latin typeface="+mj-lt"/>
            </a:endParaRPr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028E148B-E4B4-A11D-BC07-8E7213E7817B}"/>
              </a:ext>
            </a:extLst>
          </p:cNvPr>
          <p:cNvSpPr/>
          <p:nvPr/>
        </p:nvSpPr>
        <p:spPr>
          <a:xfrm>
            <a:off x="660174" y="2607801"/>
            <a:ext cx="3311366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Olvídate de SQL y </a:t>
            </a:r>
            <a:r>
              <a:rPr lang="en-US" sz="1200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lenguajes</a:t>
            </a:r>
            <a:r>
              <a:rPr lang="en-US" sz="1200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1200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técnicos</a:t>
            </a:r>
            <a:r>
              <a:rPr lang="en-US" sz="1200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.</a:t>
            </a:r>
            <a:endParaRPr lang="en-US" sz="1200" dirty="0">
              <a:latin typeface="+mj-lt"/>
            </a:endParaRPr>
          </a:p>
        </p:txBody>
      </p:sp>
      <p:sp>
        <p:nvSpPr>
          <p:cNvPr id="14" name="Shape 4">
            <a:extLst>
              <a:ext uri="{FF2B5EF4-FFF2-40B4-BE49-F238E27FC236}">
                <a16:creationId xmlns:a16="http://schemas.microsoft.com/office/drawing/2014/main" id="{FF26814A-DEED-E5EA-4BAE-44309FC294CA}"/>
              </a:ext>
            </a:extLst>
          </p:cNvPr>
          <p:cNvSpPr/>
          <p:nvPr/>
        </p:nvSpPr>
        <p:spPr>
          <a:xfrm>
            <a:off x="3949514" y="1943671"/>
            <a:ext cx="3862801" cy="1211461"/>
          </a:xfrm>
          <a:prstGeom prst="roundRect">
            <a:avLst>
              <a:gd name="adj" fmla="val 564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5">
            <a:extLst>
              <a:ext uri="{FF2B5EF4-FFF2-40B4-BE49-F238E27FC236}">
                <a16:creationId xmlns:a16="http://schemas.microsoft.com/office/drawing/2014/main" id="{ADAFDE4C-63C6-D797-82EA-99672B8A565E}"/>
              </a:ext>
            </a:extLst>
          </p:cNvPr>
          <p:cNvSpPr/>
          <p:nvPr/>
        </p:nvSpPr>
        <p:spPr>
          <a:xfrm>
            <a:off x="4157075" y="2158816"/>
            <a:ext cx="3279934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Sin esperas interminables</a:t>
            </a:r>
            <a:endParaRPr lang="en-US" sz="1600" dirty="0">
              <a:latin typeface="+mj-lt"/>
            </a:endParaRPr>
          </a:p>
        </p:txBody>
      </p:sp>
      <p:sp>
        <p:nvSpPr>
          <p:cNvPr id="16" name="Text 6">
            <a:extLst>
              <a:ext uri="{FF2B5EF4-FFF2-40B4-BE49-F238E27FC236}">
                <a16:creationId xmlns:a16="http://schemas.microsoft.com/office/drawing/2014/main" id="{7E9EEF99-B489-99F8-B167-F94F8D9C8330}"/>
              </a:ext>
            </a:extLst>
          </p:cNvPr>
          <p:cNvSpPr/>
          <p:nvPr/>
        </p:nvSpPr>
        <p:spPr>
          <a:xfrm>
            <a:off x="4157074" y="2607801"/>
            <a:ext cx="3677387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Respuestas instantáneas cuando las </a:t>
            </a:r>
            <a:r>
              <a:rPr lang="en-US" sz="1200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necesitas</a:t>
            </a:r>
            <a:r>
              <a:rPr lang="en-US" sz="1200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.</a:t>
            </a:r>
            <a:endParaRPr lang="en-US" sz="1200" dirty="0">
              <a:latin typeface="+mj-lt"/>
            </a:endParaRPr>
          </a:p>
        </p:txBody>
      </p:sp>
      <p:sp>
        <p:nvSpPr>
          <p:cNvPr id="17" name="Shape 7">
            <a:extLst>
              <a:ext uri="{FF2B5EF4-FFF2-40B4-BE49-F238E27FC236}">
                <a16:creationId xmlns:a16="http://schemas.microsoft.com/office/drawing/2014/main" id="{33E61C6F-DE65-8558-35BE-0D97441E7C4A}"/>
              </a:ext>
            </a:extLst>
          </p:cNvPr>
          <p:cNvSpPr/>
          <p:nvPr/>
        </p:nvSpPr>
        <p:spPr>
          <a:xfrm>
            <a:off x="445028" y="3350713"/>
            <a:ext cx="7389433" cy="1211461"/>
          </a:xfrm>
          <a:prstGeom prst="roundRect">
            <a:avLst>
              <a:gd name="adj" fmla="val 719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8">
            <a:extLst>
              <a:ext uri="{FF2B5EF4-FFF2-40B4-BE49-F238E27FC236}">
                <a16:creationId xmlns:a16="http://schemas.microsoft.com/office/drawing/2014/main" id="{41949887-BAAA-9827-5333-CA090C1C1009}"/>
              </a:ext>
            </a:extLst>
          </p:cNvPr>
          <p:cNvSpPr/>
          <p:nvPr/>
        </p:nvSpPr>
        <p:spPr>
          <a:xfrm>
            <a:off x="660174" y="3565859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Sin dependencias</a:t>
            </a:r>
            <a:endParaRPr lang="en-US" sz="1600" dirty="0">
              <a:latin typeface="+mj-lt"/>
            </a:endParaRPr>
          </a:p>
        </p:txBody>
      </p:sp>
      <p:sp>
        <p:nvSpPr>
          <p:cNvPr id="19" name="Text 9">
            <a:extLst>
              <a:ext uri="{FF2B5EF4-FFF2-40B4-BE49-F238E27FC236}">
                <a16:creationId xmlns:a16="http://schemas.microsoft.com/office/drawing/2014/main" id="{210269A3-6DEB-1B08-AFA6-2E5220909E4F}"/>
              </a:ext>
            </a:extLst>
          </p:cNvPr>
          <p:cNvSpPr/>
          <p:nvPr/>
        </p:nvSpPr>
        <p:spPr>
          <a:xfrm>
            <a:off x="660174" y="4014843"/>
            <a:ext cx="7260669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Cada líder puede acceder a sus </a:t>
            </a:r>
            <a:r>
              <a:rPr lang="en-US" sz="1200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datos</a:t>
            </a:r>
            <a:r>
              <a:rPr lang="en-US" sz="1200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1200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directamente</a:t>
            </a:r>
            <a:r>
              <a:rPr lang="en-US" sz="1200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sin intermediaries.</a:t>
            </a:r>
            <a:endParaRPr lang="en-US" sz="1200" dirty="0">
              <a:latin typeface="+mj-lt"/>
            </a:endParaRPr>
          </a:p>
        </p:txBody>
      </p:sp>
      <p:sp>
        <p:nvSpPr>
          <p:cNvPr id="20" name="Text 10">
            <a:extLst>
              <a:ext uri="{FF2B5EF4-FFF2-40B4-BE49-F238E27FC236}">
                <a16:creationId xmlns:a16="http://schemas.microsoft.com/office/drawing/2014/main" id="{B3F3A4E9-316B-FA2D-66C5-12ED06ECD472}"/>
              </a:ext>
            </a:extLst>
          </p:cNvPr>
          <p:cNvSpPr/>
          <p:nvPr/>
        </p:nvSpPr>
        <p:spPr>
          <a:xfrm>
            <a:off x="229882" y="4777320"/>
            <a:ext cx="7690961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Imagina un mundo donde los tomadores de decisiones </a:t>
            </a:r>
            <a:r>
              <a:rPr lang="en-US" sz="1400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simplemente</a:t>
            </a:r>
            <a:r>
              <a:rPr lang="en-US" sz="1400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</a:p>
          <a:p>
            <a:pPr marL="0" indent="0" algn="ctr">
              <a:lnSpc>
                <a:spcPts val="26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PREGUNTAN</a:t>
            </a:r>
            <a:r>
              <a:rPr lang="en-US" sz="1400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y obtienen respuestas inmediatas</a:t>
            </a:r>
            <a:endParaRPr lang="en-US" sz="1400" dirty="0">
              <a:latin typeface="+mj-lt"/>
            </a:endParaRPr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D30758DB-3261-B9FE-5F79-8EE310058B85}"/>
              </a:ext>
            </a:extLst>
          </p:cNvPr>
          <p:cNvSpPr txBox="1">
            <a:spLocks/>
          </p:cNvSpPr>
          <p:nvPr/>
        </p:nvSpPr>
        <p:spPr>
          <a:xfrm>
            <a:off x="10908806" y="5599714"/>
            <a:ext cx="128298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sz="1200" i="1" dirty="0">
                <a:solidFill>
                  <a:schemeClr val="bg1"/>
                </a:solidFill>
              </a:rPr>
              <a:t>Gian Carlo Poggi</a:t>
            </a:r>
          </a:p>
        </p:txBody>
      </p:sp>
    </p:spTree>
    <p:extLst>
      <p:ext uri="{BB962C8B-B14F-4D97-AF65-F5344CB8AC3E}">
        <p14:creationId xmlns:p14="http://schemas.microsoft.com/office/powerpoint/2010/main" val="3794965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27CCF80-9089-975E-45A3-625AFB2CD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045" y="85725"/>
            <a:ext cx="7869192" cy="5831014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D52603AA-1D13-9D97-8002-0A79288A6E6F}"/>
              </a:ext>
            </a:extLst>
          </p:cNvPr>
          <p:cNvSpPr txBox="1">
            <a:spLocks/>
          </p:cNvSpPr>
          <p:nvPr/>
        </p:nvSpPr>
        <p:spPr>
          <a:xfrm>
            <a:off x="73587" y="1806268"/>
            <a:ext cx="4554384" cy="162273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dirty="0"/>
              <a:t>Eso es lo que </a:t>
            </a:r>
          </a:p>
          <a:p>
            <a:r>
              <a:rPr lang="es-ES" sz="3600" b="1" dirty="0"/>
              <a:t>Microsoft </a:t>
            </a:r>
            <a:r>
              <a:rPr lang="es-ES" sz="3600" b="1" dirty="0" err="1"/>
              <a:t>Fabric</a:t>
            </a:r>
            <a:endParaRPr lang="es-ES" sz="3600" b="1" dirty="0"/>
          </a:p>
          <a:p>
            <a:r>
              <a:rPr lang="es-ES" sz="3600" dirty="0"/>
              <a:t>nos brinda</a:t>
            </a:r>
            <a:endParaRPr lang="en-US" sz="3600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5D336FC8-2E3C-7A0A-553F-5365F7F1EAAA}"/>
              </a:ext>
            </a:extLst>
          </p:cNvPr>
          <p:cNvSpPr txBox="1">
            <a:spLocks/>
          </p:cNvSpPr>
          <p:nvPr/>
        </p:nvSpPr>
        <p:spPr>
          <a:xfrm>
            <a:off x="10215715" y="6492875"/>
            <a:ext cx="190008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Gian Carlo Poggi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D4940A2-7D9F-7750-62F3-675152122B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367" y="4980248"/>
            <a:ext cx="1097880" cy="7810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DB8BC09-CA0E-EC1F-718B-F324EF49BB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580" y="888411"/>
            <a:ext cx="837700" cy="8751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12BA324-C5FF-E935-F847-B2B0B6D7B7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5325" y="2905348"/>
            <a:ext cx="835862" cy="87514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B95370C-E079-3290-253C-2EDBF22422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657" y="2905348"/>
            <a:ext cx="789951" cy="123175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BF4F0D2-95AA-82E0-130A-5FB82B94CD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271" y="2887896"/>
            <a:ext cx="657292" cy="123175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AFB86D7-1BC4-BDDE-E45F-6ED61757F2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412" y="3262589"/>
            <a:ext cx="2554094" cy="37349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E9C76C1-197F-D4F5-4853-DCD8A363FB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3687">
            <a:off x="7947953" y="3840154"/>
            <a:ext cx="2158726" cy="158650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E402226-7B1C-1F90-7633-F0337FF9E78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030">
            <a:off x="8183744" y="869903"/>
            <a:ext cx="2503547" cy="198320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C85A9B5-5D03-88BF-9700-AE123CFB48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350" y="3262590"/>
            <a:ext cx="2534518" cy="54561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756F7DB-0709-C86A-478D-5CAA7D9BF3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181" y="851953"/>
            <a:ext cx="3608123" cy="196818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240A454-F538-156D-6AAD-5C213FABA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8959">
            <a:off x="7980593" y="3882983"/>
            <a:ext cx="2136479" cy="163483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D5BE951-3F09-5CF4-1305-BA098F8BC0A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803" y="3428120"/>
            <a:ext cx="2388149" cy="3131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2C99C5D-F03C-6899-D9A9-8B1C346C0AE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967" y="868281"/>
            <a:ext cx="2567099" cy="20135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4E901037-946A-39D0-F506-9655F07D556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887" y="941262"/>
            <a:ext cx="1494226" cy="156682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C81E8C7D-CDB0-6697-A6DF-F7919A76229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850" y="3370958"/>
            <a:ext cx="2437486" cy="367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3A5750E-A155-BC57-1EFD-4B4298A1FC5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660" y="3757619"/>
            <a:ext cx="627191" cy="25386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57C0C1C-DCA6-2753-FF1B-DDB590C8ABE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711" y="5772233"/>
            <a:ext cx="627191" cy="253863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AE4EAA97-0D56-C539-FD91-AB969A5657D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96" y="1745532"/>
            <a:ext cx="627191" cy="253863"/>
          </a:xfrm>
          <a:prstGeom prst="rect">
            <a:avLst/>
          </a:prstGeom>
        </p:spPr>
      </p:pic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EA0FB68-6D91-D984-A2C8-5D17BF845C83}"/>
              </a:ext>
            </a:extLst>
          </p:cNvPr>
          <p:cNvSpPr txBox="1">
            <a:spLocks/>
          </p:cNvSpPr>
          <p:nvPr/>
        </p:nvSpPr>
        <p:spPr>
          <a:xfrm>
            <a:off x="1" y="5651627"/>
            <a:ext cx="138709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sz="1200" i="1" dirty="0">
                <a:solidFill>
                  <a:srgbClr val="742575"/>
                </a:solidFill>
              </a:rPr>
              <a:t>Gian Carlo Poggi</a:t>
            </a:r>
          </a:p>
        </p:txBody>
      </p:sp>
    </p:spTree>
    <p:extLst>
      <p:ext uri="{BB962C8B-B14F-4D97-AF65-F5344CB8AC3E}">
        <p14:creationId xmlns:p14="http://schemas.microsoft.com/office/powerpoint/2010/main" val="1782032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BD5F9-5483-0EA2-F30E-D51AEE6F0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CA1F6-F8FF-7B63-FA44-0054CA034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61893"/>
            <a:ext cx="8686800" cy="711200"/>
          </a:xfrm>
        </p:spPr>
        <p:txBody>
          <a:bodyPr/>
          <a:lstStyle/>
          <a:p>
            <a:r>
              <a:rPr lang="es-CO" b="1" dirty="0"/>
              <a:t>Microsoft </a:t>
            </a:r>
            <a:r>
              <a:rPr lang="es-CO" b="1" dirty="0" err="1"/>
              <a:t>Fabric</a:t>
            </a:r>
            <a:endParaRPr lang="es-CO" b="1" dirty="0"/>
          </a:p>
        </p:txBody>
      </p:sp>
      <p:grpSp>
        <p:nvGrpSpPr>
          <p:cNvPr id="37" name="object 2">
            <a:extLst>
              <a:ext uri="{FF2B5EF4-FFF2-40B4-BE49-F238E27FC236}">
                <a16:creationId xmlns:a16="http://schemas.microsoft.com/office/drawing/2014/main" id="{058D57DD-2C6C-ABC7-5F50-7126F180FD7E}"/>
              </a:ext>
            </a:extLst>
          </p:cNvPr>
          <p:cNvGrpSpPr/>
          <p:nvPr/>
        </p:nvGrpSpPr>
        <p:grpSpPr>
          <a:xfrm>
            <a:off x="5084026" y="2016016"/>
            <a:ext cx="2067560" cy="1824989"/>
            <a:chOff x="5084064" y="2627376"/>
            <a:chExt cx="2067560" cy="1824989"/>
          </a:xfrm>
        </p:grpSpPr>
        <p:pic>
          <p:nvPicPr>
            <p:cNvPr id="38" name="object 3" descr="At the top is Data Factory, Analytics, Databases, Real-Time Intelligence, and Power BI.  Below this going across is AI, OneLake, and Purview.  Databases is Public Preview. (Rectangle: Rounded Corners)">
              <a:extLst>
                <a:ext uri="{FF2B5EF4-FFF2-40B4-BE49-F238E27FC236}">
                  <a16:creationId xmlns:a16="http://schemas.microsoft.com/office/drawing/2014/main" id="{79F26653-3072-6B76-5EF3-12E5C88DE010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4064" y="2627376"/>
              <a:ext cx="2067306" cy="1824990"/>
            </a:xfrm>
            <a:prstGeom prst="rect">
              <a:avLst/>
            </a:prstGeom>
          </p:spPr>
        </p:pic>
        <p:pic>
          <p:nvPicPr>
            <p:cNvPr id="39" name="object 4">
              <a:extLst>
                <a:ext uri="{FF2B5EF4-FFF2-40B4-BE49-F238E27FC236}">
                  <a16:creationId xmlns:a16="http://schemas.microsoft.com/office/drawing/2014/main" id="{9FFA5A21-0EEC-9B54-D375-3AC9A85175C0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8930" y="3336925"/>
              <a:ext cx="365391" cy="365379"/>
            </a:xfrm>
            <a:prstGeom prst="rect">
              <a:avLst/>
            </a:prstGeom>
          </p:spPr>
        </p:pic>
      </p:grpSp>
      <p:sp>
        <p:nvSpPr>
          <p:cNvPr id="40" name="object 5">
            <a:extLst>
              <a:ext uri="{FF2B5EF4-FFF2-40B4-BE49-F238E27FC236}">
                <a16:creationId xmlns:a16="http://schemas.microsoft.com/office/drawing/2014/main" id="{DEE2102D-486E-66B4-1761-015AE6CF33E9}"/>
              </a:ext>
            </a:extLst>
          </p:cNvPr>
          <p:cNvSpPr txBox="1"/>
          <p:nvPr/>
        </p:nvSpPr>
        <p:spPr>
          <a:xfrm>
            <a:off x="5910796" y="2782715"/>
            <a:ext cx="8343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35" dirty="0">
                <a:solidFill>
                  <a:srgbClr val="FFFFFF"/>
                </a:solidFill>
                <a:latin typeface="Calibri"/>
                <a:cs typeface="Calibri"/>
              </a:rPr>
              <a:t>Databases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41" name="object 6">
            <a:extLst>
              <a:ext uri="{FF2B5EF4-FFF2-40B4-BE49-F238E27FC236}">
                <a16:creationId xmlns:a16="http://schemas.microsoft.com/office/drawing/2014/main" id="{91680DFC-9FF7-B28B-E9DE-D7FB89F182AE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050" y="2016016"/>
            <a:ext cx="4141469" cy="1824990"/>
          </a:xfrm>
          <a:prstGeom prst="rect">
            <a:avLst/>
          </a:prstGeom>
        </p:spPr>
      </p:pic>
      <p:sp>
        <p:nvSpPr>
          <p:cNvPr id="42" name="object 7">
            <a:extLst>
              <a:ext uri="{FF2B5EF4-FFF2-40B4-BE49-F238E27FC236}">
                <a16:creationId xmlns:a16="http://schemas.microsoft.com/office/drawing/2014/main" id="{071CCA79-A821-5090-CB21-9B969835331D}"/>
              </a:ext>
            </a:extLst>
          </p:cNvPr>
          <p:cNvSpPr txBox="1"/>
          <p:nvPr/>
        </p:nvSpPr>
        <p:spPr>
          <a:xfrm>
            <a:off x="7968195" y="2662953"/>
            <a:ext cx="93345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Real-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Time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Intelligence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43" name="object 8">
            <a:extLst>
              <a:ext uri="{FF2B5EF4-FFF2-40B4-BE49-F238E27FC236}">
                <a16:creationId xmlns:a16="http://schemas.microsoft.com/office/drawing/2014/main" id="{E6AE7EA5-0D4E-7CC8-3700-82390D9D790B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738" y="2692672"/>
            <a:ext cx="350583" cy="381889"/>
          </a:xfrm>
          <a:prstGeom prst="rect">
            <a:avLst/>
          </a:prstGeom>
        </p:spPr>
      </p:pic>
      <p:sp>
        <p:nvSpPr>
          <p:cNvPr id="44" name="object 9">
            <a:extLst>
              <a:ext uri="{FF2B5EF4-FFF2-40B4-BE49-F238E27FC236}">
                <a16:creationId xmlns:a16="http://schemas.microsoft.com/office/drawing/2014/main" id="{B7D701AA-87A1-8EFD-4A6A-093F1F2CC174}"/>
              </a:ext>
            </a:extLst>
          </p:cNvPr>
          <p:cNvSpPr txBox="1"/>
          <p:nvPr/>
        </p:nvSpPr>
        <p:spPr>
          <a:xfrm>
            <a:off x="10111447" y="2765569"/>
            <a:ext cx="6946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Power</a:t>
            </a:r>
            <a:r>
              <a:rPr sz="1400" spc="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BI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45" name="object 10">
            <a:extLst>
              <a:ext uri="{FF2B5EF4-FFF2-40B4-BE49-F238E27FC236}">
                <a16:creationId xmlns:a16="http://schemas.microsoft.com/office/drawing/2014/main" id="{61F0A31F-F5A9-35F4-2265-53C3662C8430}"/>
              </a:ext>
            </a:extLst>
          </p:cNvPr>
          <p:cNvGrpSpPr/>
          <p:nvPr/>
        </p:nvGrpSpPr>
        <p:grpSpPr>
          <a:xfrm>
            <a:off x="914362" y="2009919"/>
            <a:ext cx="9123045" cy="1824989"/>
            <a:chOff x="914400" y="2621279"/>
            <a:chExt cx="9123045" cy="1824989"/>
          </a:xfrm>
        </p:grpSpPr>
        <p:pic>
          <p:nvPicPr>
            <p:cNvPr id="46" name="object 11">
              <a:extLst>
                <a:ext uri="{FF2B5EF4-FFF2-40B4-BE49-F238E27FC236}">
                  <a16:creationId xmlns:a16="http://schemas.microsoft.com/office/drawing/2014/main" id="{058C014C-7315-1AF7-A68E-AB6E5317EE4F}"/>
                </a:ext>
              </a:extLst>
            </p:cNvPr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8505" y="3275583"/>
              <a:ext cx="408431" cy="407796"/>
            </a:xfrm>
            <a:prstGeom prst="rect">
              <a:avLst/>
            </a:prstGeom>
          </p:spPr>
        </p:pic>
        <p:pic>
          <p:nvPicPr>
            <p:cNvPr id="47" name="object 12" descr="At the top is Data Factory, Analytics, Databases, Real-Time Intelligence, and Power BI.  Below this going across is AI, OneLake, and Purview.  Databases is Public Preview. (Rectangle: Rounded Corners)">
              <a:extLst>
                <a:ext uri="{FF2B5EF4-FFF2-40B4-BE49-F238E27FC236}">
                  <a16:creationId xmlns:a16="http://schemas.microsoft.com/office/drawing/2014/main" id="{7D87EC3D-A60A-727B-2787-947E95828D16}"/>
                </a:ext>
              </a:extLst>
            </p:cNvPr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" y="2621279"/>
              <a:ext cx="2067306" cy="1824990"/>
            </a:xfrm>
            <a:prstGeom prst="rect">
              <a:avLst/>
            </a:prstGeom>
          </p:spPr>
        </p:pic>
      </p:grpSp>
      <p:sp>
        <p:nvSpPr>
          <p:cNvPr id="48" name="object 13">
            <a:extLst>
              <a:ext uri="{FF2B5EF4-FFF2-40B4-BE49-F238E27FC236}">
                <a16:creationId xmlns:a16="http://schemas.microsoft.com/office/drawing/2014/main" id="{66F53AE2-2AEE-E6B6-7126-6C71143E6DEF}"/>
              </a:ext>
            </a:extLst>
          </p:cNvPr>
          <p:cNvSpPr txBox="1"/>
          <p:nvPr/>
        </p:nvSpPr>
        <p:spPr>
          <a:xfrm>
            <a:off x="1900516" y="2654063"/>
            <a:ext cx="60896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400" spc="35" dirty="0">
                <a:solidFill>
                  <a:srgbClr val="FFFFFF"/>
                </a:solidFill>
                <a:latin typeface="Calibri"/>
                <a:cs typeface="Calibri"/>
              </a:rPr>
              <a:t>Factory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9" name="object 14">
            <a:extLst>
              <a:ext uri="{FF2B5EF4-FFF2-40B4-BE49-F238E27FC236}">
                <a16:creationId xmlns:a16="http://schemas.microsoft.com/office/drawing/2014/main" id="{AB8512F0-8B1B-3603-0936-E68FDD3568AD}"/>
              </a:ext>
            </a:extLst>
          </p:cNvPr>
          <p:cNvGrpSpPr/>
          <p:nvPr/>
        </p:nvGrpSpPr>
        <p:grpSpPr>
          <a:xfrm>
            <a:off x="1350987" y="2016016"/>
            <a:ext cx="3716020" cy="1824989"/>
            <a:chOff x="1351025" y="2627376"/>
            <a:chExt cx="3716020" cy="1824989"/>
          </a:xfrm>
        </p:grpSpPr>
        <p:pic>
          <p:nvPicPr>
            <p:cNvPr id="50" name="object 15">
              <a:extLst>
                <a:ext uri="{FF2B5EF4-FFF2-40B4-BE49-F238E27FC236}">
                  <a16:creationId xmlns:a16="http://schemas.microsoft.com/office/drawing/2014/main" id="{F4D44665-9CD5-BB14-67D1-28932681BF9D}"/>
                </a:ext>
              </a:extLst>
            </p:cNvPr>
            <p:cNvPicPr/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1025" y="3297682"/>
              <a:ext cx="408431" cy="407797"/>
            </a:xfrm>
            <a:prstGeom prst="rect">
              <a:avLst/>
            </a:prstGeom>
          </p:spPr>
        </p:pic>
        <p:pic>
          <p:nvPicPr>
            <p:cNvPr id="51" name="object 16" descr="At the top is Data Factory, Analytics, Databases, Real-Time Intelligence, and Power BI.  Below this going across is AI, OneLake, and Purview.  Databases is Public Preview. (Rectangle: Rounded Corners)">
              <a:extLst>
                <a:ext uri="{FF2B5EF4-FFF2-40B4-BE49-F238E27FC236}">
                  <a16:creationId xmlns:a16="http://schemas.microsoft.com/office/drawing/2014/main" id="{D9553E2B-1254-2095-4E7A-EB3BC6D1B4B5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9231" y="2627376"/>
              <a:ext cx="2067306" cy="1824990"/>
            </a:xfrm>
            <a:prstGeom prst="rect">
              <a:avLst/>
            </a:prstGeom>
          </p:spPr>
        </p:pic>
      </p:grpSp>
      <p:sp>
        <p:nvSpPr>
          <p:cNvPr id="52" name="object 17">
            <a:extLst>
              <a:ext uri="{FF2B5EF4-FFF2-40B4-BE49-F238E27FC236}">
                <a16:creationId xmlns:a16="http://schemas.microsoft.com/office/drawing/2014/main" id="{BEE36CBC-A127-90F2-7C97-BB5DB761AC39}"/>
              </a:ext>
            </a:extLst>
          </p:cNvPr>
          <p:cNvSpPr txBox="1"/>
          <p:nvPr/>
        </p:nvSpPr>
        <p:spPr>
          <a:xfrm>
            <a:off x="3847300" y="2765569"/>
            <a:ext cx="7353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Analytics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3" name="object 18">
            <a:extLst>
              <a:ext uri="{FF2B5EF4-FFF2-40B4-BE49-F238E27FC236}">
                <a16:creationId xmlns:a16="http://schemas.microsoft.com/office/drawing/2014/main" id="{1B041332-8EA6-94DE-5482-83D89D3FB7CB}"/>
              </a:ext>
            </a:extLst>
          </p:cNvPr>
          <p:cNvGrpSpPr/>
          <p:nvPr/>
        </p:nvGrpSpPr>
        <p:grpSpPr>
          <a:xfrm>
            <a:off x="718502" y="933963"/>
            <a:ext cx="10754995" cy="4846320"/>
            <a:chOff x="718540" y="1545323"/>
            <a:chExt cx="10754995" cy="4846320"/>
          </a:xfrm>
        </p:grpSpPr>
        <p:pic>
          <p:nvPicPr>
            <p:cNvPr id="54" name="object 19">
              <a:extLst>
                <a:ext uri="{FF2B5EF4-FFF2-40B4-BE49-F238E27FC236}">
                  <a16:creationId xmlns:a16="http://schemas.microsoft.com/office/drawing/2014/main" id="{E0E6DB30-8016-3E59-70DE-DE144F909864}"/>
                </a:ext>
              </a:extLst>
            </p:cNvPr>
            <p:cNvPicPr/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739" y="3325799"/>
              <a:ext cx="367626" cy="350977"/>
            </a:xfrm>
            <a:prstGeom prst="rect">
              <a:avLst/>
            </a:prstGeom>
          </p:spPr>
        </p:pic>
        <p:sp>
          <p:nvSpPr>
            <p:cNvPr id="55" name="object 20">
              <a:extLst>
                <a:ext uri="{FF2B5EF4-FFF2-40B4-BE49-F238E27FC236}">
                  <a16:creationId xmlns:a16="http://schemas.microsoft.com/office/drawing/2014/main" id="{6FDB07C4-ABFC-58AF-5561-D34E82748A4F}"/>
                </a:ext>
              </a:extLst>
            </p:cNvPr>
            <p:cNvSpPr/>
            <p:nvPr/>
          </p:nvSpPr>
          <p:spPr>
            <a:xfrm>
              <a:off x="724890" y="1959229"/>
              <a:ext cx="10742295" cy="4425950"/>
            </a:xfrm>
            <a:custGeom>
              <a:avLst/>
              <a:gdLst/>
              <a:ahLst/>
              <a:cxnLst/>
              <a:rect l="l" t="t" r="r" b="b"/>
              <a:pathLst>
                <a:path w="10742295" h="4425950">
                  <a:moveTo>
                    <a:pt x="5763158" y="0"/>
                  </a:moveTo>
                  <a:lnTo>
                    <a:pt x="10609097" y="0"/>
                  </a:lnTo>
                  <a:lnTo>
                    <a:pt x="10651176" y="6955"/>
                  </a:lnTo>
                  <a:lnTo>
                    <a:pt x="10687713" y="26322"/>
                  </a:lnTo>
                  <a:lnTo>
                    <a:pt x="10716521" y="55851"/>
                  </a:lnTo>
                  <a:lnTo>
                    <a:pt x="10735410" y="93293"/>
                  </a:lnTo>
                  <a:lnTo>
                    <a:pt x="10742193" y="136398"/>
                  </a:lnTo>
                  <a:lnTo>
                    <a:pt x="10742193" y="4289247"/>
                  </a:lnTo>
                  <a:lnTo>
                    <a:pt x="10735410" y="4332391"/>
                  </a:lnTo>
                  <a:lnTo>
                    <a:pt x="10716521" y="4369862"/>
                  </a:lnTo>
                  <a:lnTo>
                    <a:pt x="10687713" y="4399410"/>
                  </a:lnTo>
                  <a:lnTo>
                    <a:pt x="10651176" y="4418788"/>
                  </a:lnTo>
                  <a:lnTo>
                    <a:pt x="10609097" y="4425746"/>
                  </a:lnTo>
                  <a:lnTo>
                    <a:pt x="133172" y="4425746"/>
                  </a:lnTo>
                  <a:lnTo>
                    <a:pt x="91080" y="4418788"/>
                  </a:lnTo>
                  <a:lnTo>
                    <a:pt x="54523" y="4399410"/>
                  </a:lnTo>
                  <a:lnTo>
                    <a:pt x="25695" y="4369862"/>
                  </a:lnTo>
                  <a:lnTo>
                    <a:pt x="6789" y="4332391"/>
                  </a:lnTo>
                  <a:lnTo>
                    <a:pt x="0" y="4289247"/>
                  </a:lnTo>
                  <a:lnTo>
                    <a:pt x="0" y="136398"/>
                  </a:lnTo>
                  <a:lnTo>
                    <a:pt x="6789" y="93293"/>
                  </a:lnTo>
                  <a:lnTo>
                    <a:pt x="25695" y="55851"/>
                  </a:lnTo>
                  <a:lnTo>
                    <a:pt x="54523" y="26322"/>
                  </a:lnTo>
                  <a:lnTo>
                    <a:pt x="91080" y="6955"/>
                  </a:lnTo>
                  <a:lnTo>
                    <a:pt x="133172" y="0"/>
                  </a:lnTo>
                  <a:lnTo>
                    <a:pt x="4979060" y="0"/>
                  </a:lnTo>
                </a:path>
              </a:pathLst>
            </a:custGeom>
            <a:ln w="12699">
              <a:solidFill>
                <a:srgbClr val="646F7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21">
              <a:extLst>
                <a:ext uri="{FF2B5EF4-FFF2-40B4-BE49-F238E27FC236}">
                  <a16:creationId xmlns:a16="http://schemas.microsoft.com/office/drawing/2014/main" id="{79BEA561-0C53-48B6-E370-8FB31214900C}"/>
                </a:ext>
              </a:extLst>
            </p:cNvPr>
            <p:cNvPicPr/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572" y="1545323"/>
              <a:ext cx="828294" cy="835926"/>
            </a:xfrm>
            <a:prstGeom prst="rect">
              <a:avLst/>
            </a:prstGeom>
          </p:spPr>
        </p:pic>
        <p:pic>
          <p:nvPicPr>
            <p:cNvPr id="57" name="object 22">
              <a:extLst>
                <a:ext uri="{FF2B5EF4-FFF2-40B4-BE49-F238E27FC236}">
                  <a16:creationId xmlns:a16="http://schemas.microsoft.com/office/drawing/2014/main" id="{B4F0D62E-007D-98E8-B626-8F9F7336B533}"/>
                </a:ext>
              </a:extLst>
            </p:cNvPr>
            <p:cNvPicPr/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059" y="1778304"/>
              <a:ext cx="399008" cy="402285"/>
            </a:xfrm>
            <a:prstGeom prst="rect">
              <a:avLst/>
            </a:prstGeom>
          </p:spPr>
        </p:pic>
        <p:pic>
          <p:nvPicPr>
            <p:cNvPr id="58" name="object 23" descr="At the top is Data Factory, Analytics, Databases, Real-Time Intelligence, and Power BI.  Below this going across is AI, OneLake, and Purview.  Databases is Public Preview. (Rectangle: Rounded Corners)">
              <a:extLst>
                <a:ext uri="{FF2B5EF4-FFF2-40B4-BE49-F238E27FC236}">
                  <a16:creationId xmlns:a16="http://schemas.microsoft.com/office/drawing/2014/main" id="{E29B9479-E26D-5B95-5FCE-47690A5A0C35}"/>
                </a:ext>
              </a:extLst>
            </p:cNvPr>
            <p:cNvPicPr/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399" y="4471416"/>
              <a:ext cx="10408158" cy="1803654"/>
            </a:xfrm>
            <a:prstGeom prst="rect">
              <a:avLst/>
            </a:prstGeom>
          </p:spPr>
        </p:pic>
        <p:pic>
          <p:nvPicPr>
            <p:cNvPr id="59" name="object 24" descr="Logo, company name  Description automatically generated">
              <a:extLst>
                <a:ext uri="{FF2B5EF4-FFF2-40B4-BE49-F238E27FC236}">
                  <a16:creationId xmlns:a16="http://schemas.microsoft.com/office/drawing/2014/main" id="{C9229D65-6A50-3D0A-7F4F-43C2C6D4B38F}"/>
                </a:ext>
              </a:extLst>
            </p:cNvPr>
            <p:cNvPicPr/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7433" y="5148402"/>
              <a:ext cx="430364" cy="431215"/>
            </a:xfrm>
            <a:prstGeom prst="rect">
              <a:avLst/>
            </a:prstGeom>
          </p:spPr>
        </p:pic>
      </p:grpSp>
      <p:sp>
        <p:nvSpPr>
          <p:cNvPr id="60" name="object 26">
            <a:extLst>
              <a:ext uri="{FF2B5EF4-FFF2-40B4-BE49-F238E27FC236}">
                <a16:creationId xmlns:a16="http://schemas.microsoft.com/office/drawing/2014/main" id="{209DD1B1-B4B0-8E07-936F-F5F407DCEEFE}"/>
              </a:ext>
            </a:extLst>
          </p:cNvPr>
          <p:cNvSpPr txBox="1"/>
          <p:nvPr/>
        </p:nvSpPr>
        <p:spPr>
          <a:xfrm>
            <a:off x="5764110" y="5065946"/>
            <a:ext cx="6654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OneLake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1" name="object 27">
            <a:extLst>
              <a:ext uri="{FF2B5EF4-FFF2-40B4-BE49-F238E27FC236}">
                <a16:creationId xmlns:a16="http://schemas.microsoft.com/office/drawing/2014/main" id="{AFDE3337-C8EB-AA55-745C-8050CDDF5FDD}"/>
              </a:ext>
            </a:extLst>
          </p:cNvPr>
          <p:cNvSpPr txBox="1"/>
          <p:nvPr/>
        </p:nvSpPr>
        <p:spPr>
          <a:xfrm>
            <a:off x="8430221" y="5065946"/>
            <a:ext cx="9150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Governance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2" name="object 28">
            <a:extLst>
              <a:ext uri="{FF2B5EF4-FFF2-40B4-BE49-F238E27FC236}">
                <a16:creationId xmlns:a16="http://schemas.microsoft.com/office/drawing/2014/main" id="{ECA71BB3-0F0F-089F-5FE1-BFE72DAC3CE7}"/>
              </a:ext>
            </a:extLst>
          </p:cNvPr>
          <p:cNvSpPr txBox="1"/>
          <p:nvPr/>
        </p:nvSpPr>
        <p:spPr>
          <a:xfrm>
            <a:off x="3179153" y="5065946"/>
            <a:ext cx="1739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AI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3" name="object 29">
            <a:extLst>
              <a:ext uri="{FF2B5EF4-FFF2-40B4-BE49-F238E27FC236}">
                <a16:creationId xmlns:a16="http://schemas.microsoft.com/office/drawing/2014/main" id="{11542338-2009-82F3-18DE-8A78B11B41B5}"/>
              </a:ext>
            </a:extLst>
          </p:cNvPr>
          <p:cNvGrpSpPr/>
          <p:nvPr/>
        </p:nvGrpSpPr>
        <p:grpSpPr>
          <a:xfrm>
            <a:off x="3037166" y="4285251"/>
            <a:ext cx="6202680" cy="882015"/>
            <a:chOff x="3037204" y="4896611"/>
            <a:chExt cx="6202680" cy="882015"/>
          </a:xfrm>
        </p:grpSpPr>
        <p:pic>
          <p:nvPicPr>
            <p:cNvPr id="64" name="object 30">
              <a:extLst>
                <a:ext uri="{FF2B5EF4-FFF2-40B4-BE49-F238E27FC236}">
                  <a16:creationId xmlns:a16="http://schemas.microsoft.com/office/drawing/2014/main" id="{070120E1-CC3A-6F4B-7155-7B42762DF31E}"/>
                </a:ext>
              </a:extLst>
            </p:cNvPr>
            <p:cNvPicPr/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7204" y="5135092"/>
              <a:ext cx="457834" cy="457834"/>
            </a:xfrm>
            <a:prstGeom prst="rect">
              <a:avLst/>
            </a:prstGeom>
          </p:spPr>
        </p:pic>
        <p:pic>
          <p:nvPicPr>
            <p:cNvPr id="65" name="object 31" descr="Icon  Description automatically generated">
              <a:extLst>
                <a:ext uri="{FF2B5EF4-FFF2-40B4-BE49-F238E27FC236}">
                  <a16:creationId xmlns:a16="http://schemas.microsoft.com/office/drawing/2014/main" id="{6AF6677D-4433-4EF6-EF34-30C154C19C9F}"/>
                </a:ext>
              </a:extLst>
            </p:cNvPr>
            <p:cNvPicPr/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8850" y="5038356"/>
              <a:ext cx="660501" cy="660501"/>
            </a:xfrm>
            <a:prstGeom prst="rect">
              <a:avLst/>
            </a:prstGeom>
          </p:spPr>
        </p:pic>
        <p:pic>
          <p:nvPicPr>
            <p:cNvPr id="66" name="object 32">
              <a:extLst>
                <a:ext uri="{FF2B5EF4-FFF2-40B4-BE49-F238E27FC236}">
                  <a16:creationId xmlns:a16="http://schemas.microsoft.com/office/drawing/2014/main" id="{947F1113-8CC2-8898-3366-90069A1CDAE3}"/>
                </a:ext>
              </a:extLst>
            </p:cNvPr>
            <p:cNvPicPr/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8751" y="4896611"/>
              <a:ext cx="12700" cy="881888"/>
            </a:xfrm>
            <a:prstGeom prst="rect">
              <a:avLst/>
            </a:prstGeom>
          </p:spPr>
        </p:pic>
        <p:pic>
          <p:nvPicPr>
            <p:cNvPr id="67" name="object 33">
              <a:extLst>
                <a:ext uri="{FF2B5EF4-FFF2-40B4-BE49-F238E27FC236}">
                  <a16:creationId xmlns:a16="http://schemas.microsoft.com/office/drawing/2014/main" id="{E764E8F9-4142-7D36-10C0-BEE6CB4699BC}"/>
                </a:ext>
              </a:extLst>
            </p:cNvPr>
            <p:cNvPicPr/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5064" y="4896611"/>
              <a:ext cx="12700" cy="881888"/>
            </a:xfrm>
            <a:prstGeom prst="rect">
              <a:avLst/>
            </a:prstGeom>
          </p:spPr>
        </p:pic>
      </p:grpSp>
      <p:sp>
        <p:nvSpPr>
          <p:cNvPr id="68" name="object 34">
            <a:extLst>
              <a:ext uri="{FF2B5EF4-FFF2-40B4-BE49-F238E27FC236}">
                <a16:creationId xmlns:a16="http://schemas.microsoft.com/office/drawing/2014/main" id="{D7863E2E-87C2-DFD8-4E68-E29D764A010C}"/>
              </a:ext>
            </a:extLst>
          </p:cNvPr>
          <p:cNvSpPr txBox="1"/>
          <p:nvPr/>
        </p:nvSpPr>
        <p:spPr>
          <a:xfrm>
            <a:off x="5489156" y="4105166"/>
            <a:ext cx="12077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4F3F5"/>
                </a:solidFill>
                <a:latin typeface="Calibri"/>
                <a:cs typeface="Calibri"/>
              </a:rPr>
              <a:t>Fabric</a:t>
            </a:r>
            <a:r>
              <a:rPr sz="1400" spc="260" dirty="0">
                <a:solidFill>
                  <a:srgbClr val="F4F3F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4F3F5"/>
                </a:solidFill>
                <a:latin typeface="Calibri"/>
                <a:cs typeface="Calibri"/>
              </a:rPr>
              <a:t>Platform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3D52C944-9833-F629-0BF2-F4497AFB05FD}"/>
              </a:ext>
            </a:extLst>
          </p:cNvPr>
          <p:cNvSpPr txBox="1">
            <a:spLocks/>
          </p:cNvSpPr>
          <p:nvPr/>
        </p:nvSpPr>
        <p:spPr>
          <a:xfrm>
            <a:off x="10215715" y="6492875"/>
            <a:ext cx="190008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Gian Carlo Poggi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72ADEBD0-5089-BE1C-0D3B-671FDE638366}"/>
              </a:ext>
            </a:extLst>
          </p:cNvPr>
          <p:cNvSpPr txBox="1">
            <a:spLocks/>
          </p:cNvSpPr>
          <p:nvPr/>
        </p:nvSpPr>
        <p:spPr>
          <a:xfrm>
            <a:off x="10279076" y="5764751"/>
            <a:ext cx="190008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sz="1200" i="1" dirty="0">
                <a:solidFill>
                  <a:srgbClr val="742575"/>
                </a:solidFill>
              </a:rPr>
              <a:t>Gian Carlo Poggi</a:t>
            </a:r>
          </a:p>
        </p:txBody>
      </p:sp>
    </p:spTree>
    <p:extLst>
      <p:ext uri="{BB962C8B-B14F-4D97-AF65-F5344CB8AC3E}">
        <p14:creationId xmlns:p14="http://schemas.microsoft.com/office/powerpoint/2010/main" val="3893722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52AC2-3CB4-534F-70E1-A04222CA5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roup 253">
            <a:extLst>
              <a:ext uri="{FF2B5EF4-FFF2-40B4-BE49-F238E27FC236}">
                <a16:creationId xmlns:a16="http://schemas.microsoft.com/office/drawing/2014/main" id="{00B7DE7C-E277-E030-8402-97EB173F3036}"/>
              </a:ext>
            </a:extLst>
          </p:cNvPr>
          <p:cNvGrpSpPr/>
          <p:nvPr/>
        </p:nvGrpSpPr>
        <p:grpSpPr>
          <a:xfrm>
            <a:off x="7473638" y="2610262"/>
            <a:ext cx="1450710" cy="813329"/>
            <a:chOff x="3157268" y="3586279"/>
            <a:chExt cx="1450710" cy="813329"/>
          </a:xfrm>
        </p:grpSpPr>
        <p:cxnSp>
          <p:nvCxnSpPr>
            <p:cNvPr id="256" name="Straight Connector 67">
              <a:extLst>
                <a:ext uri="{FF2B5EF4-FFF2-40B4-BE49-F238E27FC236}">
                  <a16:creationId xmlns:a16="http://schemas.microsoft.com/office/drawing/2014/main" id="{9BCEB678-DEBC-1A24-DEF6-C8AB48329F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62301" y="3588061"/>
              <a:ext cx="27470" cy="448956"/>
            </a:xfrm>
            <a:prstGeom prst="straightConnector1">
              <a:avLst/>
            </a:prstGeom>
            <a:noFill/>
            <a:ln w="19050" cap="rnd">
              <a:gradFill flip="none" rotWithShape="1">
                <a:gsLst>
                  <a:gs pos="0">
                    <a:srgbClr val="CAE4DD"/>
                  </a:gs>
                  <a:gs pos="100000">
                    <a:srgbClr val="03C5A1"/>
                  </a:gs>
                </a:gsLst>
                <a:lin ang="5400000" scaled="1"/>
                <a:tileRect/>
              </a:gradFill>
              <a:prstDash val="solid"/>
              <a:round/>
            </a:ln>
          </p:spPr>
        </p:cxnSp>
        <p:cxnSp>
          <p:nvCxnSpPr>
            <p:cNvPr id="257" name="Straight Connector 67">
              <a:extLst>
                <a:ext uri="{FF2B5EF4-FFF2-40B4-BE49-F238E27FC236}">
                  <a16:creationId xmlns:a16="http://schemas.microsoft.com/office/drawing/2014/main" id="{2780E9CA-FCAD-D85F-A473-E54A1C54CF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0700" y="3609450"/>
              <a:ext cx="0" cy="426280"/>
            </a:xfrm>
            <a:prstGeom prst="straightConnector1">
              <a:avLst/>
            </a:prstGeom>
            <a:noFill/>
            <a:ln w="19050" cap="rnd">
              <a:gradFill flip="none" rotWithShape="1">
                <a:gsLst>
                  <a:gs pos="0">
                    <a:srgbClr val="CAE4DD"/>
                  </a:gs>
                  <a:gs pos="100000">
                    <a:srgbClr val="03C5A1"/>
                  </a:gs>
                </a:gsLst>
                <a:lin ang="5400000" scaled="1"/>
                <a:tileRect/>
              </a:gradFill>
              <a:prstDash val="solid"/>
              <a:round/>
            </a:ln>
          </p:spPr>
        </p:cxn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69B64C51-59A9-A249-4C83-998193AE5319}"/>
                </a:ext>
              </a:extLst>
            </p:cNvPr>
            <p:cNvGrpSpPr/>
            <p:nvPr/>
          </p:nvGrpSpPr>
          <p:grpSpPr>
            <a:xfrm>
              <a:off x="3157268" y="4028308"/>
              <a:ext cx="1450710" cy="371300"/>
              <a:chOff x="3157268" y="4028308"/>
              <a:chExt cx="1450710" cy="371300"/>
            </a:xfrm>
          </p:grpSpPr>
          <p:sp>
            <p:nvSpPr>
              <p:cNvPr id="261" name="Freeform: Shape 295">
                <a:extLst>
                  <a:ext uri="{FF2B5EF4-FFF2-40B4-BE49-F238E27FC236}">
                    <a16:creationId xmlns:a16="http://schemas.microsoft.com/office/drawing/2014/main" id="{FEA08BDE-C1FB-2370-881C-877D67A6A8D7}"/>
                  </a:ext>
                </a:extLst>
              </p:cNvPr>
              <p:cNvSpPr/>
              <p:nvPr/>
            </p:nvSpPr>
            <p:spPr>
              <a:xfrm>
                <a:off x="3157268" y="4028308"/>
                <a:ext cx="517277" cy="360287"/>
              </a:xfrm>
              <a:custGeom>
                <a:avLst/>
                <a:gdLst>
                  <a:gd name="connsiteX0" fmla="*/ 1706113 w 1706112"/>
                  <a:gd name="connsiteY0" fmla="*/ 0 h 1374508"/>
                  <a:gd name="connsiteX1" fmla="*/ 0 w 1706112"/>
                  <a:gd name="connsiteY1" fmla="*/ 1374508 h 137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06112" h="1374508">
                    <a:moveTo>
                      <a:pt x="1706113" y="0"/>
                    </a:moveTo>
                    <a:cubicBezTo>
                      <a:pt x="1706113" y="813853"/>
                      <a:pt x="0" y="850025"/>
                      <a:pt x="0" y="1374508"/>
                    </a:cubicBezTo>
                  </a:path>
                </a:pathLst>
              </a:custGeom>
              <a:noFill/>
              <a:ln w="19050" cap="rnd">
                <a:gradFill flip="none" rotWithShape="1">
                  <a:gsLst>
                    <a:gs pos="0">
                      <a:srgbClr val="CAE4DD"/>
                    </a:gs>
                    <a:gs pos="100000">
                      <a:srgbClr val="03C5A1"/>
                    </a:gs>
                  </a:gsLst>
                  <a:lin ang="5400000" scaled="1"/>
                  <a:tileRect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Sans Text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96">
                <a:extLst>
                  <a:ext uri="{FF2B5EF4-FFF2-40B4-BE49-F238E27FC236}">
                    <a16:creationId xmlns:a16="http://schemas.microsoft.com/office/drawing/2014/main" id="{B965EA34-8F4F-130A-E7E5-535059E01D0F}"/>
                  </a:ext>
                </a:extLst>
              </p:cNvPr>
              <p:cNvSpPr/>
              <p:nvPr/>
            </p:nvSpPr>
            <p:spPr>
              <a:xfrm>
                <a:off x="3521191" y="4028308"/>
                <a:ext cx="258639" cy="360287"/>
              </a:xfrm>
              <a:custGeom>
                <a:avLst/>
                <a:gdLst>
                  <a:gd name="connsiteX0" fmla="*/ 853056 w 853056"/>
                  <a:gd name="connsiteY0" fmla="*/ 0 h 1374508"/>
                  <a:gd name="connsiteX1" fmla="*/ 0 w 853056"/>
                  <a:gd name="connsiteY1" fmla="*/ 1374508 h 137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53056" h="1374508">
                    <a:moveTo>
                      <a:pt x="853056" y="0"/>
                    </a:moveTo>
                    <a:cubicBezTo>
                      <a:pt x="853056" y="994710"/>
                      <a:pt x="0" y="922367"/>
                      <a:pt x="0" y="1374508"/>
                    </a:cubicBezTo>
                  </a:path>
                </a:pathLst>
              </a:custGeom>
              <a:noFill/>
              <a:ln w="19050" cap="rnd">
                <a:gradFill flip="none" rotWithShape="1">
                  <a:gsLst>
                    <a:gs pos="0">
                      <a:srgbClr val="CAE4DD"/>
                    </a:gs>
                    <a:gs pos="100000">
                      <a:srgbClr val="03C5A1"/>
                    </a:gs>
                  </a:gsLst>
                  <a:lin ang="5400000" scaled="1"/>
                  <a:tileRect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Sans Text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97">
                <a:extLst>
                  <a:ext uri="{FF2B5EF4-FFF2-40B4-BE49-F238E27FC236}">
                    <a16:creationId xmlns:a16="http://schemas.microsoft.com/office/drawing/2014/main" id="{CF500E9F-DD73-FFEE-2DFB-8BCA740F1E92}"/>
                  </a:ext>
                </a:extLst>
              </p:cNvPr>
              <p:cNvSpPr/>
              <p:nvPr/>
            </p:nvSpPr>
            <p:spPr>
              <a:xfrm>
                <a:off x="3884417" y="4044062"/>
                <a:ext cx="7551" cy="355546"/>
              </a:xfrm>
              <a:custGeom>
                <a:avLst/>
                <a:gdLst>
                  <a:gd name="connsiteX0" fmla="*/ 0 w 24906"/>
                  <a:gd name="connsiteY0" fmla="*/ 0 h 1356422"/>
                  <a:gd name="connsiteX1" fmla="*/ 0 w 24906"/>
                  <a:gd name="connsiteY1" fmla="*/ 1356422 h 1356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906" h="1356422">
                    <a:moveTo>
                      <a:pt x="0" y="0"/>
                    </a:moveTo>
                    <a:lnTo>
                      <a:pt x="0" y="1356422"/>
                    </a:lnTo>
                  </a:path>
                </a:pathLst>
              </a:custGeom>
              <a:noFill/>
              <a:ln w="19050" cap="rnd">
                <a:gradFill flip="none" rotWithShape="1">
                  <a:gsLst>
                    <a:gs pos="0">
                      <a:srgbClr val="CAE4DD"/>
                    </a:gs>
                    <a:gs pos="100000">
                      <a:srgbClr val="03C5A1"/>
                    </a:gs>
                  </a:gsLst>
                  <a:lin ang="5400000" scaled="1"/>
                  <a:tileRect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Sans Text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98">
                <a:extLst>
                  <a:ext uri="{FF2B5EF4-FFF2-40B4-BE49-F238E27FC236}">
                    <a16:creationId xmlns:a16="http://schemas.microsoft.com/office/drawing/2014/main" id="{21B5F92F-B39D-FB81-958E-05842F1E82FD}"/>
                  </a:ext>
                </a:extLst>
              </p:cNvPr>
              <p:cNvSpPr/>
              <p:nvPr/>
            </p:nvSpPr>
            <p:spPr>
              <a:xfrm>
                <a:off x="4090700" y="4028308"/>
                <a:ext cx="517278" cy="360287"/>
              </a:xfrm>
              <a:custGeom>
                <a:avLst/>
                <a:gdLst>
                  <a:gd name="connsiteX0" fmla="*/ 0 w 1706112"/>
                  <a:gd name="connsiteY0" fmla="*/ 0 h 1374508"/>
                  <a:gd name="connsiteX1" fmla="*/ 1706113 w 1706112"/>
                  <a:gd name="connsiteY1" fmla="*/ 1374508 h 137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06112" h="1374508">
                    <a:moveTo>
                      <a:pt x="0" y="0"/>
                    </a:moveTo>
                    <a:cubicBezTo>
                      <a:pt x="0" y="813853"/>
                      <a:pt x="1706113" y="850025"/>
                      <a:pt x="1706113" y="1374508"/>
                    </a:cubicBezTo>
                  </a:path>
                </a:pathLst>
              </a:custGeom>
              <a:noFill/>
              <a:ln w="19050" cap="rnd">
                <a:gradFill flip="none" rotWithShape="1">
                  <a:gsLst>
                    <a:gs pos="0">
                      <a:srgbClr val="CAE4DD"/>
                    </a:gs>
                    <a:gs pos="100000">
                      <a:srgbClr val="03C5A1"/>
                    </a:gs>
                  </a:gsLst>
                  <a:lin ang="5400000" scaled="1"/>
                  <a:tileRect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Sans Text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99">
                <a:extLst>
                  <a:ext uri="{FF2B5EF4-FFF2-40B4-BE49-F238E27FC236}">
                    <a16:creationId xmlns:a16="http://schemas.microsoft.com/office/drawing/2014/main" id="{AB98A547-2368-D3A3-FB00-75690A5C4176}"/>
                  </a:ext>
                </a:extLst>
              </p:cNvPr>
              <p:cNvSpPr/>
              <p:nvPr/>
            </p:nvSpPr>
            <p:spPr>
              <a:xfrm>
                <a:off x="3988768" y="4028308"/>
                <a:ext cx="258639" cy="360287"/>
              </a:xfrm>
              <a:custGeom>
                <a:avLst/>
                <a:gdLst>
                  <a:gd name="connsiteX0" fmla="*/ 0 w 853056"/>
                  <a:gd name="connsiteY0" fmla="*/ 0 h 1374508"/>
                  <a:gd name="connsiteX1" fmla="*/ 853056 w 853056"/>
                  <a:gd name="connsiteY1" fmla="*/ 1374508 h 137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53056" h="1374508">
                    <a:moveTo>
                      <a:pt x="0" y="0"/>
                    </a:moveTo>
                    <a:cubicBezTo>
                      <a:pt x="0" y="994710"/>
                      <a:pt x="853056" y="922367"/>
                      <a:pt x="853056" y="1374508"/>
                    </a:cubicBezTo>
                  </a:path>
                </a:pathLst>
              </a:custGeom>
              <a:noFill/>
              <a:ln w="19050" cap="rnd">
                <a:gradFill flip="none" rotWithShape="1">
                  <a:gsLst>
                    <a:gs pos="0">
                      <a:srgbClr val="CAE4DD"/>
                    </a:gs>
                    <a:gs pos="100000">
                      <a:srgbClr val="03C5A1"/>
                    </a:gs>
                  </a:gsLst>
                  <a:lin ang="5400000" scaled="1"/>
                  <a:tileRect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Sans Text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259" name="Straight Connector 67">
              <a:extLst>
                <a:ext uri="{FF2B5EF4-FFF2-40B4-BE49-F238E27FC236}">
                  <a16:creationId xmlns:a16="http://schemas.microsoft.com/office/drawing/2014/main" id="{86EB42EA-9EBF-91B7-94EE-9636ADE9A0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69420" y="3586279"/>
              <a:ext cx="5541" cy="450738"/>
            </a:xfrm>
            <a:prstGeom prst="straightConnector1">
              <a:avLst/>
            </a:prstGeom>
            <a:noFill/>
            <a:ln w="19050" cap="rnd">
              <a:gradFill flip="none" rotWithShape="1">
                <a:gsLst>
                  <a:gs pos="0">
                    <a:srgbClr val="CAE4DD"/>
                  </a:gs>
                  <a:gs pos="100000">
                    <a:srgbClr val="03C5A1"/>
                  </a:gs>
                </a:gsLst>
                <a:lin ang="5400000" scaled="1"/>
                <a:tileRect/>
              </a:gradFill>
              <a:prstDash val="solid"/>
              <a:round/>
            </a:ln>
          </p:spPr>
        </p:cxnSp>
        <p:cxnSp>
          <p:nvCxnSpPr>
            <p:cNvPr id="260" name="Straight Connector 67">
              <a:extLst>
                <a:ext uri="{FF2B5EF4-FFF2-40B4-BE49-F238E27FC236}">
                  <a16:creationId xmlns:a16="http://schemas.microsoft.com/office/drawing/2014/main" id="{7A4916B9-95E2-3153-7A2C-0AD7B7A653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79873" y="3598756"/>
              <a:ext cx="0" cy="438261"/>
            </a:xfrm>
            <a:prstGeom prst="straightConnector1">
              <a:avLst/>
            </a:prstGeom>
            <a:noFill/>
            <a:ln w="19050" cap="rnd">
              <a:gradFill flip="none" rotWithShape="1">
                <a:gsLst>
                  <a:gs pos="0">
                    <a:srgbClr val="CAE4DD"/>
                  </a:gs>
                  <a:gs pos="100000">
                    <a:srgbClr val="03C5A1"/>
                  </a:gs>
                </a:gsLst>
                <a:lin ang="5400000" scaled="1"/>
                <a:tileRect/>
              </a:gradFill>
              <a:prstDash val="solid"/>
              <a:round/>
            </a:ln>
          </p:spPr>
        </p:cxnSp>
      </p:grpSp>
      <p:sp>
        <p:nvSpPr>
          <p:cNvPr id="122" name="Freeform: Shape 171">
            <a:extLst>
              <a:ext uri="{FF2B5EF4-FFF2-40B4-BE49-F238E27FC236}">
                <a16:creationId xmlns:a16="http://schemas.microsoft.com/office/drawing/2014/main" id="{B599BE78-6590-FA9D-3838-7F224C8BCF82}"/>
              </a:ext>
            </a:extLst>
          </p:cNvPr>
          <p:cNvSpPr/>
          <p:nvPr/>
        </p:nvSpPr>
        <p:spPr>
          <a:xfrm>
            <a:off x="8229981" y="3691752"/>
            <a:ext cx="1416242" cy="1825188"/>
          </a:xfrm>
          <a:custGeom>
            <a:avLst/>
            <a:gdLst>
              <a:gd name="connsiteX0" fmla="*/ 3045987 w 3045986"/>
              <a:gd name="connsiteY0" fmla="*/ 2423958 h 2423957"/>
              <a:gd name="connsiteX1" fmla="*/ 0 w 3045986"/>
              <a:gd name="connsiteY1" fmla="*/ 0 h 2423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45986" h="2423957">
                <a:moveTo>
                  <a:pt x="3045987" y="2423958"/>
                </a:moveTo>
                <a:cubicBezTo>
                  <a:pt x="1299260" y="2423958"/>
                  <a:pt x="0" y="1223738"/>
                  <a:pt x="0" y="0"/>
                </a:cubicBezTo>
              </a:path>
            </a:pathLst>
          </a:custGeom>
          <a:noFill/>
          <a:ln w="19050">
            <a:gradFill flip="none" rotWithShape="1">
              <a:gsLst>
                <a:gs pos="100000">
                  <a:srgbClr val="03C5A1"/>
                </a:gs>
                <a:gs pos="0">
                  <a:srgbClr val="657076">
                    <a:alpha val="0"/>
                  </a:srgbClr>
                </a:gs>
                <a:gs pos="46000">
                  <a:schemeClr val="bg1">
                    <a:lumMod val="25000"/>
                    <a:lumOff val="75000"/>
                  </a:schemeClr>
                </a:gs>
              </a:gsLst>
              <a:lin ang="1620000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0" rIns="0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7963">
                  <a:lumMod val="20000"/>
                  <a:lumOff val="80000"/>
                </a:srgbClr>
              </a:solidFill>
              <a:effectLst/>
              <a:uLnTx/>
              <a:uFillTx/>
              <a:latin typeface="Segoe Sans Display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5075C62-C4D2-1014-D87B-DBB8B7D1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323826" y="3175865"/>
            <a:ext cx="53847" cy="53847"/>
          </a:xfrm>
          <a:prstGeom prst="ellipse">
            <a:avLst/>
          </a:prstGeom>
          <a:gradFill>
            <a:gsLst>
              <a:gs pos="0">
                <a:srgbClr val="03C5A1"/>
              </a:gs>
              <a:gs pos="99000">
                <a:srgbClr val="CAE4DD"/>
              </a:gs>
            </a:gsLst>
            <a:lin ang="2700000" scaled="1"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737373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66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7875FF0-224D-40B6-6B65-54EDC0EDB1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576008" y="3208319"/>
            <a:ext cx="53847" cy="53847"/>
          </a:xfrm>
          <a:prstGeom prst="ellipse">
            <a:avLst/>
          </a:prstGeom>
          <a:gradFill>
            <a:gsLst>
              <a:gs pos="0">
                <a:srgbClr val="03C5A1"/>
              </a:gs>
              <a:gs pos="99000">
                <a:srgbClr val="CAE4DD"/>
              </a:gs>
            </a:gsLst>
            <a:lin ang="2700000" scaled="1"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737373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66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9F542C5-BE52-461E-8E4C-5F656C2A1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957569" y="3249905"/>
            <a:ext cx="53847" cy="53847"/>
          </a:xfrm>
          <a:prstGeom prst="ellipse">
            <a:avLst/>
          </a:prstGeom>
          <a:gradFill>
            <a:gsLst>
              <a:gs pos="0">
                <a:srgbClr val="03C5A1"/>
              </a:gs>
              <a:gs pos="99000">
                <a:srgbClr val="CAE4DD"/>
              </a:gs>
            </a:gsLst>
            <a:lin ang="2700000" scaled="1"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737373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66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9E9C3C7-7A01-941C-6B6C-ECF2DE648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449007" y="3276829"/>
            <a:ext cx="53847" cy="53847"/>
          </a:xfrm>
          <a:prstGeom prst="ellipse">
            <a:avLst/>
          </a:prstGeom>
          <a:gradFill>
            <a:gsLst>
              <a:gs pos="0">
                <a:srgbClr val="03C5A1"/>
              </a:gs>
              <a:gs pos="99000">
                <a:srgbClr val="CAE4DD"/>
              </a:gs>
            </a:gsLst>
            <a:lin ang="2700000" scaled="1"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737373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66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CBF0CEA-998B-108D-D4DE-E01C78EF4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861976" y="3177958"/>
            <a:ext cx="53847" cy="53847"/>
          </a:xfrm>
          <a:prstGeom prst="ellipse">
            <a:avLst/>
          </a:prstGeom>
          <a:gradFill>
            <a:gsLst>
              <a:gs pos="0">
                <a:srgbClr val="03C5A1"/>
              </a:gs>
              <a:gs pos="99000">
                <a:srgbClr val="CAE4DD"/>
              </a:gs>
            </a:gsLst>
            <a:lin ang="2700000" scaled="1"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737373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66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6" name="Freeform: Shape 71">
            <a:extLst>
              <a:ext uri="{FF2B5EF4-FFF2-40B4-BE49-F238E27FC236}">
                <a16:creationId xmlns:a16="http://schemas.microsoft.com/office/drawing/2014/main" id="{415F6BF1-D2A1-538F-2A26-B88AD978991D}"/>
              </a:ext>
            </a:extLst>
          </p:cNvPr>
          <p:cNvSpPr/>
          <p:nvPr/>
        </p:nvSpPr>
        <p:spPr>
          <a:xfrm>
            <a:off x="7695960" y="3578636"/>
            <a:ext cx="1094138" cy="1825188"/>
          </a:xfrm>
          <a:custGeom>
            <a:avLst/>
            <a:gdLst>
              <a:gd name="connsiteX0" fmla="*/ 2353221 w 2353220"/>
              <a:gd name="connsiteY0" fmla="*/ 2423958 h 2423957"/>
              <a:gd name="connsiteX1" fmla="*/ 0 w 2353220"/>
              <a:gd name="connsiteY1" fmla="*/ 0 h 2423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53220" h="2423957">
                <a:moveTo>
                  <a:pt x="2353221" y="2423958"/>
                </a:moveTo>
                <a:cubicBezTo>
                  <a:pt x="1052661" y="2423958"/>
                  <a:pt x="0" y="1227532"/>
                  <a:pt x="0" y="0"/>
                </a:cubicBezTo>
              </a:path>
            </a:pathLst>
          </a:custGeom>
          <a:noFill/>
          <a:ln w="19050">
            <a:gradFill flip="none" rotWithShape="1">
              <a:gsLst>
                <a:gs pos="100000">
                  <a:srgbClr val="03C5A1"/>
                </a:gs>
                <a:gs pos="0">
                  <a:srgbClr val="657076">
                    <a:alpha val="0"/>
                  </a:srgbClr>
                </a:gs>
                <a:gs pos="46000">
                  <a:schemeClr val="bg1">
                    <a:lumMod val="25000"/>
                    <a:lumOff val="75000"/>
                  </a:schemeClr>
                </a:gs>
              </a:gsLst>
              <a:lin ang="1620000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0" rIns="0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7963">
                  <a:lumMod val="20000"/>
                  <a:lumOff val="80000"/>
                </a:srgbClr>
              </a:solidFill>
              <a:effectLst/>
              <a:uLnTx/>
              <a:uFillTx/>
              <a:latin typeface="Segoe Sans Display"/>
              <a:ea typeface="+mn-ea"/>
              <a:cs typeface="+mn-cs"/>
            </a:endParaRPr>
          </a:p>
        </p:txBody>
      </p:sp>
      <p:sp>
        <p:nvSpPr>
          <p:cNvPr id="67" name="Freeform: Shape 72">
            <a:extLst>
              <a:ext uri="{FF2B5EF4-FFF2-40B4-BE49-F238E27FC236}">
                <a16:creationId xmlns:a16="http://schemas.microsoft.com/office/drawing/2014/main" id="{FF6BD127-020A-9709-63C9-92E38A1E24AA}"/>
              </a:ext>
            </a:extLst>
          </p:cNvPr>
          <p:cNvSpPr/>
          <p:nvPr/>
        </p:nvSpPr>
        <p:spPr>
          <a:xfrm>
            <a:off x="7374823" y="3578636"/>
            <a:ext cx="771551" cy="1825188"/>
          </a:xfrm>
          <a:custGeom>
            <a:avLst/>
            <a:gdLst>
              <a:gd name="connsiteX0" fmla="*/ 1659415 w 1659415"/>
              <a:gd name="connsiteY0" fmla="*/ 2423958 h 2423957"/>
              <a:gd name="connsiteX1" fmla="*/ 0 w 1659415"/>
              <a:gd name="connsiteY1" fmla="*/ 0 h 2423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59415" h="2423957">
                <a:moveTo>
                  <a:pt x="1659415" y="2423958"/>
                </a:moveTo>
                <a:cubicBezTo>
                  <a:pt x="1378255" y="2423958"/>
                  <a:pt x="0" y="1681723"/>
                  <a:pt x="0" y="0"/>
                </a:cubicBezTo>
              </a:path>
            </a:pathLst>
          </a:custGeom>
          <a:noFill/>
          <a:ln w="19050">
            <a:gradFill flip="none" rotWithShape="1">
              <a:gsLst>
                <a:gs pos="100000">
                  <a:srgbClr val="03C5A1"/>
                </a:gs>
                <a:gs pos="0">
                  <a:srgbClr val="657076">
                    <a:alpha val="0"/>
                  </a:srgbClr>
                </a:gs>
                <a:gs pos="46000">
                  <a:schemeClr val="bg1">
                    <a:lumMod val="25000"/>
                    <a:lumOff val="75000"/>
                  </a:schemeClr>
                </a:gs>
              </a:gsLst>
              <a:lin ang="1620000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0" rIns="0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7963">
                  <a:lumMod val="20000"/>
                  <a:lumOff val="80000"/>
                </a:srgbClr>
              </a:solidFill>
              <a:effectLst/>
              <a:uLnTx/>
              <a:uFillTx/>
              <a:latin typeface="Segoe Sans Display"/>
              <a:ea typeface="+mn-ea"/>
              <a:cs typeface="+mn-cs"/>
            </a:endParaRPr>
          </a:p>
        </p:txBody>
      </p:sp>
      <p:sp>
        <p:nvSpPr>
          <p:cNvPr id="68" name="Freeform: Shape 74">
            <a:extLst>
              <a:ext uri="{FF2B5EF4-FFF2-40B4-BE49-F238E27FC236}">
                <a16:creationId xmlns:a16="http://schemas.microsoft.com/office/drawing/2014/main" id="{B2695C71-D78C-6E78-D4F2-39AC64ADE54C}"/>
              </a:ext>
            </a:extLst>
          </p:cNvPr>
          <p:cNvSpPr/>
          <p:nvPr/>
        </p:nvSpPr>
        <p:spPr>
          <a:xfrm>
            <a:off x="6822679" y="3578636"/>
            <a:ext cx="771913" cy="1825188"/>
          </a:xfrm>
          <a:custGeom>
            <a:avLst/>
            <a:gdLst>
              <a:gd name="connsiteX0" fmla="*/ 1660195 w 1660194"/>
              <a:gd name="connsiteY0" fmla="*/ 2423958 h 2423957"/>
              <a:gd name="connsiteX1" fmla="*/ 0 w 1660194"/>
              <a:gd name="connsiteY1" fmla="*/ 0 h 2423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194" h="2423957">
                <a:moveTo>
                  <a:pt x="1660195" y="2423958"/>
                </a:moveTo>
                <a:cubicBezTo>
                  <a:pt x="1378256" y="2423958"/>
                  <a:pt x="0" y="1681723"/>
                  <a:pt x="0" y="0"/>
                </a:cubicBezTo>
              </a:path>
            </a:pathLst>
          </a:custGeom>
          <a:noFill/>
          <a:ln w="19050">
            <a:gradFill flip="none" rotWithShape="1">
              <a:gsLst>
                <a:gs pos="100000">
                  <a:srgbClr val="03C5A1"/>
                </a:gs>
                <a:gs pos="0">
                  <a:srgbClr val="657076">
                    <a:alpha val="0"/>
                  </a:srgbClr>
                </a:gs>
                <a:gs pos="46000">
                  <a:schemeClr val="bg1">
                    <a:lumMod val="25000"/>
                    <a:lumOff val="75000"/>
                  </a:schemeClr>
                </a:gs>
              </a:gsLst>
              <a:lin ang="1620000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0" rIns="0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7963">
                  <a:lumMod val="20000"/>
                  <a:lumOff val="80000"/>
                </a:srgbClr>
              </a:solidFill>
              <a:effectLst/>
              <a:uLnTx/>
              <a:uFillTx/>
              <a:latin typeface="Segoe Sans Display"/>
              <a:ea typeface="+mn-ea"/>
              <a:cs typeface="+mn-cs"/>
            </a:endParaRPr>
          </a:p>
        </p:txBody>
      </p:sp>
      <p:sp>
        <p:nvSpPr>
          <p:cNvPr id="69" name="Freeform: Shape 75">
            <a:extLst>
              <a:ext uri="{FF2B5EF4-FFF2-40B4-BE49-F238E27FC236}">
                <a16:creationId xmlns:a16="http://schemas.microsoft.com/office/drawing/2014/main" id="{1BBF81EE-F3F7-29CD-A142-BE8A21F92B92}"/>
              </a:ext>
            </a:extLst>
          </p:cNvPr>
          <p:cNvSpPr/>
          <p:nvPr/>
        </p:nvSpPr>
        <p:spPr>
          <a:xfrm>
            <a:off x="6896500" y="3578636"/>
            <a:ext cx="309297" cy="1825188"/>
          </a:xfrm>
          <a:custGeom>
            <a:avLst/>
            <a:gdLst>
              <a:gd name="connsiteX0" fmla="*/ 665221 w 665221"/>
              <a:gd name="connsiteY0" fmla="*/ 2423958 h 2423957"/>
              <a:gd name="connsiteX1" fmla="*/ 0 w 665221"/>
              <a:gd name="connsiteY1" fmla="*/ 0 h 2423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5221" h="2423957">
                <a:moveTo>
                  <a:pt x="665221" y="2423958"/>
                </a:moveTo>
                <a:cubicBezTo>
                  <a:pt x="555564" y="2423958"/>
                  <a:pt x="0" y="1782880"/>
                  <a:pt x="0" y="0"/>
                </a:cubicBezTo>
              </a:path>
            </a:pathLst>
          </a:custGeom>
          <a:noFill/>
          <a:ln w="19050">
            <a:gradFill flip="none" rotWithShape="1">
              <a:gsLst>
                <a:gs pos="100000">
                  <a:srgbClr val="03C5A1"/>
                </a:gs>
                <a:gs pos="0">
                  <a:srgbClr val="657076">
                    <a:alpha val="0"/>
                  </a:srgbClr>
                </a:gs>
                <a:gs pos="46000">
                  <a:schemeClr val="bg1">
                    <a:lumMod val="25000"/>
                    <a:lumOff val="75000"/>
                  </a:schemeClr>
                </a:gs>
              </a:gsLst>
              <a:lin ang="1620000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0" rIns="0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7963">
                  <a:lumMod val="20000"/>
                  <a:lumOff val="80000"/>
                </a:srgbClr>
              </a:solidFill>
              <a:effectLst/>
              <a:uLnTx/>
              <a:uFillTx/>
              <a:latin typeface="Segoe Sans Display"/>
              <a:ea typeface="+mn-ea"/>
              <a:cs typeface="+mn-cs"/>
            </a:endParaRPr>
          </a:p>
        </p:txBody>
      </p:sp>
      <p:sp>
        <p:nvSpPr>
          <p:cNvPr id="70" name="Freeform: Shape 76">
            <a:extLst>
              <a:ext uri="{FF2B5EF4-FFF2-40B4-BE49-F238E27FC236}">
                <a16:creationId xmlns:a16="http://schemas.microsoft.com/office/drawing/2014/main" id="{DC1D7306-E8FC-A283-0038-AEAABD2AB640}"/>
              </a:ext>
            </a:extLst>
          </p:cNvPr>
          <p:cNvSpPr/>
          <p:nvPr/>
        </p:nvSpPr>
        <p:spPr>
          <a:xfrm>
            <a:off x="7064438" y="3578636"/>
            <a:ext cx="878718" cy="1825188"/>
          </a:xfrm>
          <a:custGeom>
            <a:avLst/>
            <a:gdLst>
              <a:gd name="connsiteX0" fmla="*/ 1889904 w 1889904"/>
              <a:gd name="connsiteY0" fmla="*/ 2423958 h 2423957"/>
              <a:gd name="connsiteX1" fmla="*/ 0 w 1889904"/>
              <a:gd name="connsiteY1" fmla="*/ 0 h 2423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89904" h="2423957">
                <a:moveTo>
                  <a:pt x="1889904" y="2423958"/>
                </a:moveTo>
                <a:cubicBezTo>
                  <a:pt x="1781286" y="2423958"/>
                  <a:pt x="0" y="1782880"/>
                  <a:pt x="0" y="0"/>
                </a:cubicBezTo>
              </a:path>
            </a:pathLst>
          </a:custGeom>
          <a:noFill/>
          <a:ln w="19050">
            <a:gradFill flip="none" rotWithShape="1">
              <a:gsLst>
                <a:gs pos="100000">
                  <a:srgbClr val="03C5A1"/>
                </a:gs>
                <a:gs pos="0">
                  <a:srgbClr val="657076">
                    <a:alpha val="0"/>
                  </a:srgbClr>
                </a:gs>
                <a:gs pos="46000">
                  <a:schemeClr val="bg1">
                    <a:lumMod val="25000"/>
                    <a:lumOff val="75000"/>
                  </a:schemeClr>
                </a:gs>
              </a:gsLst>
              <a:lin ang="1620000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0" rIns="0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7963">
                  <a:lumMod val="20000"/>
                  <a:lumOff val="80000"/>
                </a:srgbClr>
              </a:solidFill>
              <a:effectLst/>
              <a:uLnTx/>
              <a:uFillTx/>
              <a:latin typeface="Segoe Sans Display"/>
              <a:ea typeface="+mn-ea"/>
              <a:cs typeface="+mn-cs"/>
            </a:endParaRPr>
          </a:p>
        </p:txBody>
      </p:sp>
      <p:sp>
        <p:nvSpPr>
          <p:cNvPr id="78" name="Freeform: Shape 109">
            <a:extLst>
              <a:ext uri="{FF2B5EF4-FFF2-40B4-BE49-F238E27FC236}">
                <a16:creationId xmlns:a16="http://schemas.microsoft.com/office/drawing/2014/main" id="{18B7D2FF-D596-7900-E947-9B45ED346F21}"/>
              </a:ext>
            </a:extLst>
          </p:cNvPr>
          <p:cNvSpPr/>
          <p:nvPr/>
        </p:nvSpPr>
        <p:spPr>
          <a:xfrm>
            <a:off x="7195165" y="3578636"/>
            <a:ext cx="463583" cy="1825188"/>
          </a:xfrm>
          <a:custGeom>
            <a:avLst/>
            <a:gdLst>
              <a:gd name="connsiteX0" fmla="*/ 0 w 997052"/>
              <a:gd name="connsiteY0" fmla="*/ 0 h 2415612"/>
              <a:gd name="connsiteX1" fmla="*/ 997052 w 997052"/>
              <a:gd name="connsiteY1" fmla="*/ 2415612 h 241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7052" h="2415612">
                <a:moveTo>
                  <a:pt x="0" y="0"/>
                </a:moveTo>
                <a:cubicBezTo>
                  <a:pt x="0" y="1580567"/>
                  <a:pt x="701601" y="2415612"/>
                  <a:pt x="997052" y="2415612"/>
                </a:cubicBezTo>
              </a:path>
            </a:pathLst>
          </a:custGeom>
          <a:noFill/>
          <a:ln w="19050">
            <a:gradFill flip="none" rotWithShape="1">
              <a:gsLst>
                <a:gs pos="100000">
                  <a:srgbClr val="03C5A1"/>
                </a:gs>
                <a:gs pos="0">
                  <a:srgbClr val="657076">
                    <a:alpha val="0"/>
                  </a:srgbClr>
                </a:gs>
                <a:gs pos="46000">
                  <a:schemeClr val="bg1">
                    <a:lumMod val="25000"/>
                    <a:lumOff val="75000"/>
                  </a:schemeClr>
                </a:gs>
              </a:gsLst>
              <a:lin ang="1620000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0" rIns="0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7963">
                  <a:lumMod val="20000"/>
                  <a:lumOff val="80000"/>
                </a:srgbClr>
              </a:solidFill>
              <a:effectLst/>
              <a:uLnTx/>
              <a:uFillTx/>
              <a:latin typeface="Segoe Sans Display"/>
              <a:ea typeface="+mn-ea"/>
              <a:cs typeface="+mn-cs"/>
            </a:endParaRPr>
          </a:p>
        </p:txBody>
      </p:sp>
      <p:sp>
        <p:nvSpPr>
          <p:cNvPr id="79" name="Freeform: Shape 111">
            <a:extLst>
              <a:ext uri="{FF2B5EF4-FFF2-40B4-BE49-F238E27FC236}">
                <a16:creationId xmlns:a16="http://schemas.microsoft.com/office/drawing/2014/main" id="{852F9B43-AFEC-DB46-58C3-E0853BF2D9D8}"/>
              </a:ext>
            </a:extLst>
          </p:cNvPr>
          <p:cNvSpPr/>
          <p:nvPr/>
        </p:nvSpPr>
        <p:spPr>
          <a:xfrm>
            <a:off x="7632168" y="3578636"/>
            <a:ext cx="155131" cy="1825188"/>
          </a:xfrm>
          <a:custGeom>
            <a:avLst/>
            <a:gdLst>
              <a:gd name="connsiteX0" fmla="*/ 0 w 333649"/>
              <a:gd name="connsiteY0" fmla="*/ 0 h 2415612"/>
              <a:gd name="connsiteX1" fmla="*/ 333650 w 333649"/>
              <a:gd name="connsiteY1" fmla="*/ 2415612 h 241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3649" h="2415612">
                <a:moveTo>
                  <a:pt x="0" y="0"/>
                </a:moveTo>
                <a:cubicBezTo>
                  <a:pt x="0" y="1279121"/>
                  <a:pt x="210220" y="2415612"/>
                  <a:pt x="333650" y="2415612"/>
                </a:cubicBezTo>
              </a:path>
            </a:pathLst>
          </a:custGeom>
          <a:noFill/>
          <a:ln w="19050">
            <a:gradFill flip="none" rotWithShape="1">
              <a:gsLst>
                <a:gs pos="100000">
                  <a:srgbClr val="03C5A1"/>
                </a:gs>
                <a:gs pos="0">
                  <a:srgbClr val="657076">
                    <a:alpha val="0"/>
                  </a:srgbClr>
                </a:gs>
                <a:gs pos="46000">
                  <a:schemeClr val="bg1">
                    <a:lumMod val="25000"/>
                    <a:lumOff val="75000"/>
                  </a:schemeClr>
                </a:gs>
              </a:gsLst>
              <a:lin ang="1620000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0" rIns="0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7963">
                  <a:lumMod val="20000"/>
                  <a:lumOff val="80000"/>
                </a:srgbClr>
              </a:solidFill>
              <a:effectLst/>
              <a:uLnTx/>
              <a:uFillTx/>
              <a:latin typeface="Segoe Sans Display"/>
              <a:ea typeface="+mn-ea"/>
              <a:cs typeface="+mn-cs"/>
            </a:endParaRPr>
          </a:p>
        </p:txBody>
      </p:sp>
      <p:sp>
        <p:nvSpPr>
          <p:cNvPr id="80" name="Freeform: Shape 117">
            <a:extLst>
              <a:ext uri="{FF2B5EF4-FFF2-40B4-BE49-F238E27FC236}">
                <a16:creationId xmlns:a16="http://schemas.microsoft.com/office/drawing/2014/main" id="{C35B9DFD-7E24-2373-9898-355A4FDBDE32}"/>
              </a:ext>
            </a:extLst>
          </p:cNvPr>
          <p:cNvSpPr/>
          <p:nvPr/>
        </p:nvSpPr>
        <p:spPr>
          <a:xfrm>
            <a:off x="8009848" y="3578636"/>
            <a:ext cx="73095" cy="1825188"/>
          </a:xfrm>
          <a:custGeom>
            <a:avLst/>
            <a:gdLst>
              <a:gd name="connsiteX0" fmla="*/ 0 w 157210"/>
              <a:gd name="connsiteY0" fmla="*/ 0 h 2415612"/>
              <a:gd name="connsiteX1" fmla="*/ 157211 w 157210"/>
              <a:gd name="connsiteY1" fmla="*/ 2415612 h 241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210" h="2415612">
                <a:moveTo>
                  <a:pt x="0" y="0"/>
                </a:moveTo>
                <a:cubicBezTo>
                  <a:pt x="0" y="1279121"/>
                  <a:pt x="33521" y="2415612"/>
                  <a:pt x="157211" y="2415612"/>
                </a:cubicBezTo>
              </a:path>
            </a:pathLst>
          </a:custGeom>
          <a:noFill/>
          <a:ln w="19050">
            <a:gradFill flip="none" rotWithShape="1">
              <a:gsLst>
                <a:gs pos="100000">
                  <a:srgbClr val="03C5A1"/>
                </a:gs>
                <a:gs pos="0">
                  <a:srgbClr val="657076">
                    <a:alpha val="0"/>
                  </a:srgbClr>
                </a:gs>
                <a:gs pos="46000">
                  <a:schemeClr val="bg1">
                    <a:lumMod val="25000"/>
                    <a:lumOff val="75000"/>
                  </a:schemeClr>
                </a:gs>
              </a:gsLst>
              <a:lin ang="1620000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0" rIns="0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7963">
                  <a:lumMod val="20000"/>
                  <a:lumOff val="80000"/>
                </a:srgbClr>
              </a:solidFill>
              <a:effectLst/>
              <a:uLnTx/>
              <a:uFillTx/>
              <a:latin typeface="Segoe Sans Display"/>
              <a:ea typeface="+mn-ea"/>
              <a:cs typeface="+mn-cs"/>
            </a:endParaRPr>
          </a:p>
        </p:txBody>
      </p:sp>
      <p:sp>
        <p:nvSpPr>
          <p:cNvPr id="81" name="Freeform: Shape 118">
            <a:extLst>
              <a:ext uri="{FF2B5EF4-FFF2-40B4-BE49-F238E27FC236}">
                <a16:creationId xmlns:a16="http://schemas.microsoft.com/office/drawing/2014/main" id="{1B30DF21-5E3E-3148-F775-CE93F4D5EEFF}"/>
              </a:ext>
            </a:extLst>
          </p:cNvPr>
          <p:cNvSpPr/>
          <p:nvPr/>
        </p:nvSpPr>
        <p:spPr>
          <a:xfrm>
            <a:off x="6714908" y="3578636"/>
            <a:ext cx="1416363" cy="1825188"/>
          </a:xfrm>
          <a:custGeom>
            <a:avLst/>
            <a:gdLst>
              <a:gd name="connsiteX0" fmla="*/ 0 w 3046245"/>
              <a:gd name="connsiteY0" fmla="*/ 2423958 h 2423957"/>
              <a:gd name="connsiteX1" fmla="*/ 3046246 w 3046245"/>
              <a:gd name="connsiteY1" fmla="*/ 0 h 2423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46245" h="2423957">
                <a:moveTo>
                  <a:pt x="0" y="2423958"/>
                </a:moveTo>
                <a:cubicBezTo>
                  <a:pt x="1746986" y="2423958"/>
                  <a:pt x="3046246" y="1223738"/>
                  <a:pt x="3046246" y="0"/>
                </a:cubicBezTo>
              </a:path>
            </a:pathLst>
          </a:custGeom>
          <a:noFill/>
          <a:ln w="19050">
            <a:gradFill flip="none" rotWithShape="1">
              <a:gsLst>
                <a:gs pos="100000">
                  <a:srgbClr val="03C5A1"/>
                </a:gs>
                <a:gs pos="0">
                  <a:srgbClr val="657076">
                    <a:alpha val="0"/>
                  </a:srgbClr>
                </a:gs>
                <a:gs pos="46000">
                  <a:schemeClr val="bg1">
                    <a:lumMod val="25000"/>
                    <a:lumOff val="75000"/>
                  </a:schemeClr>
                </a:gs>
              </a:gsLst>
              <a:lin ang="1620000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0" rIns="0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7963">
                  <a:lumMod val="20000"/>
                  <a:lumOff val="80000"/>
                </a:srgbClr>
              </a:solidFill>
              <a:effectLst/>
              <a:uLnTx/>
              <a:uFillTx/>
              <a:latin typeface="Segoe Sans Display"/>
              <a:ea typeface="+mn-ea"/>
              <a:cs typeface="+mn-cs"/>
            </a:endParaRPr>
          </a:p>
        </p:txBody>
      </p:sp>
      <p:sp>
        <p:nvSpPr>
          <p:cNvPr id="82" name="Freeform: Shape 119">
            <a:extLst>
              <a:ext uri="{FF2B5EF4-FFF2-40B4-BE49-F238E27FC236}">
                <a16:creationId xmlns:a16="http://schemas.microsoft.com/office/drawing/2014/main" id="{3702D959-544C-2F23-CA1E-B77725F2C89A}"/>
              </a:ext>
            </a:extLst>
          </p:cNvPr>
          <p:cNvSpPr/>
          <p:nvPr/>
        </p:nvSpPr>
        <p:spPr>
          <a:xfrm>
            <a:off x="6442824" y="3578636"/>
            <a:ext cx="1416363" cy="1825188"/>
          </a:xfrm>
          <a:custGeom>
            <a:avLst/>
            <a:gdLst>
              <a:gd name="connsiteX0" fmla="*/ 0 w 3046246"/>
              <a:gd name="connsiteY0" fmla="*/ 2423958 h 2423957"/>
              <a:gd name="connsiteX1" fmla="*/ 3046246 w 3046246"/>
              <a:gd name="connsiteY1" fmla="*/ 0 h 2423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46246" h="2423957">
                <a:moveTo>
                  <a:pt x="0" y="2423958"/>
                </a:moveTo>
                <a:cubicBezTo>
                  <a:pt x="1746986" y="2423958"/>
                  <a:pt x="3046246" y="1223738"/>
                  <a:pt x="3046246" y="0"/>
                </a:cubicBezTo>
              </a:path>
            </a:pathLst>
          </a:custGeom>
          <a:noFill/>
          <a:ln w="19050">
            <a:gradFill flip="none" rotWithShape="1">
              <a:gsLst>
                <a:gs pos="100000">
                  <a:srgbClr val="03C5A1"/>
                </a:gs>
                <a:gs pos="0">
                  <a:srgbClr val="657076">
                    <a:alpha val="0"/>
                  </a:srgbClr>
                </a:gs>
                <a:gs pos="46000">
                  <a:schemeClr val="bg1">
                    <a:lumMod val="25000"/>
                    <a:lumOff val="75000"/>
                  </a:schemeClr>
                </a:gs>
              </a:gsLst>
              <a:lin ang="1620000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0" rIns="0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7963">
                  <a:lumMod val="20000"/>
                  <a:lumOff val="80000"/>
                </a:srgbClr>
              </a:solidFill>
              <a:effectLst/>
              <a:uLnTx/>
              <a:uFillTx/>
              <a:latin typeface="Segoe Sans Display"/>
              <a:ea typeface="+mn-ea"/>
              <a:cs typeface="+mn-cs"/>
            </a:endParaRPr>
          </a:p>
        </p:txBody>
      </p:sp>
      <p:sp>
        <p:nvSpPr>
          <p:cNvPr id="83" name="Freeform: Shape 128">
            <a:extLst>
              <a:ext uri="{FF2B5EF4-FFF2-40B4-BE49-F238E27FC236}">
                <a16:creationId xmlns:a16="http://schemas.microsoft.com/office/drawing/2014/main" id="{58274F19-4CB2-3CF4-87B5-4D9C02F51CDA}"/>
              </a:ext>
            </a:extLst>
          </p:cNvPr>
          <p:cNvSpPr/>
          <p:nvPr/>
        </p:nvSpPr>
        <p:spPr>
          <a:xfrm>
            <a:off x="7571033" y="3578636"/>
            <a:ext cx="1094138" cy="1825188"/>
          </a:xfrm>
          <a:custGeom>
            <a:avLst/>
            <a:gdLst>
              <a:gd name="connsiteX0" fmla="*/ 0 w 2353220"/>
              <a:gd name="connsiteY0" fmla="*/ 2423958 h 2423957"/>
              <a:gd name="connsiteX1" fmla="*/ 2353221 w 2353220"/>
              <a:gd name="connsiteY1" fmla="*/ 0 h 2423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53220" h="2423957">
                <a:moveTo>
                  <a:pt x="0" y="2423958"/>
                </a:moveTo>
                <a:cubicBezTo>
                  <a:pt x="1300560" y="2423958"/>
                  <a:pt x="2353221" y="1227532"/>
                  <a:pt x="2353221" y="0"/>
                </a:cubicBezTo>
              </a:path>
            </a:pathLst>
          </a:custGeom>
          <a:noFill/>
          <a:ln w="19050">
            <a:gradFill flip="none" rotWithShape="1">
              <a:gsLst>
                <a:gs pos="100000">
                  <a:srgbClr val="03C5A1"/>
                </a:gs>
                <a:gs pos="0">
                  <a:srgbClr val="657076">
                    <a:alpha val="0"/>
                  </a:srgbClr>
                </a:gs>
                <a:gs pos="46000">
                  <a:schemeClr val="bg1">
                    <a:lumMod val="25000"/>
                    <a:lumOff val="75000"/>
                  </a:schemeClr>
                </a:gs>
              </a:gsLst>
              <a:lin ang="1620000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0" rIns="0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7963">
                  <a:lumMod val="20000"/>
                  <a:lumOff val="80000"/>
                </a:srgbClr>
              </a:solidFill>
              <a:effectLst/>
              <a:uLnTx/>
              <a:uFillTx/>
              <a:latin typeface="Segoe Sans Display"/>
              <a:ea typeface="+mn-ea"/>
              <a:cs typeface="+mn-cs"/>
            </a:endParaRPr>
          </a:p>
        </p:txBody>
      </p:sp>
      <p:sp>
        <p:nvSpPr>
          <p:cNvPr id="84" name="Freeform: Shape 130">
            <a:extLst>
              <a:ext uri="{FF2B5EF4-FFF2-40B4-BE49-F238E27FC236}">
                <a16:creationId xmlns:a16="http://schemas.microsoft.com/office/drawing/2014/main" id="{AC04B3F7-1A9B-BB3B-B6FB-7FA72112CB23}"/>
              </a:ext>
            </a:extLst>
          </p:cNvPr>
          <p:cNvSpPr/>
          <p:nvPr/>
        </p:nvSpPr>
        <p:spPr>
          <a:xfrm>
            <a:off x="8214396" y="3578636"/>
            <a:ext cx="771913" cy="1825188"/>
          </a:xfrm>
          <a:custGeom>
            <a:avLst/>
            <a:gdLst>
              <a:gd name="connsiteX0" fmla="*/ 0 w 1660194"/>
              <a:gd name="connsiteY0" fmla="*/ 2423958 h 2423957"/>
              <a:gd name="connsiteX1" fmla="*/ 1660195 w 1660194"/>
              <a:gd name="connsiteY1" fmla="*/ 0 h 2423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194" h="2423957">
                <a:moveTo>
                  <a:pt x="0" y="2423958"/>
                </a:moveTo>
                <a:cubicBezTo>
                  <a:pt x="281939" y="2423958"/>
                  <a:pt x="1660195" y="1681723"/>
                  <a:pt x="1660195" y="0"/>
                </a:cubicBezTo>
              </a:path>
            </a:pathLst>
          </a:custGeom>
          <a:noFill/>
          <a:ln w="19050">
            <a:gradFill flip="none" rotWithShape="1">
              <a:gsLst>
                <a:gs pos="100000">
                  <a:srgbClr val="03C5A1"/>
                </a:gs>
                <a:gs pos="0">
                  <a:srgbClr val="657076">
                    <a:alpha val="0"/>
                  </a:srgbClr>
                </a:gs>
                <a:gs pos="46000">
                  <a:schemeClr val="bg1">
                    <a:lumMod val="25000"/>
                    <a:lumOff val="75000"/>
                  </a:schemeClr>
                </a:gs>
              </a:gsLst>
              <a:lin ang="1620000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0" rIns="0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7963">
                  <a:lumMod val="20000"/>
                  <a:lumOff val="80000"/>
                </a:srgbClr>
              </a:solidFill>
              <a:effectLst/>
              <a:uLnTx/>
              <a:uFillTx/>
              <a:latin typeface="Segoe Sans Display"/>
              <a:ea typeface="+mn-ea"/>
              <a:cs typeface="+mn-cs"/>
            </a:endParaRPr>
          </a:p>
        </p:txBody>
      </p:sp>
      <p:sp>
        <p:nvSpPr>
          <p:cNvPr id="86" name="Freeform: Shape 163">
            <a:extLst>
              <a:ext uri="{FF2B5EF4-FFF2-40B4-BE49-F238E27FC236}">
                <a16:creationId xmlns:a16="http://schemas.microsoft.com/office/drawing/2014/main" id="{065ACBD5-4B5E-7293-FD4E-1481E8CF9FE6}"/>
              </a:ext>
            </a:extLst>
          </p:cNvPr>
          <p:cNvSpPr/>
          <p:nvPr/>
        </p:nvSpPr>
        <p:spPr>
          <a:xfrm>
            <a:off x="8766539" y="3578636"/>
            <a:ext cx="771913" cy="1825188"/>
          </a:xfrm>
          <a:custGeom>
            <a:avLst/>
            <a:gdLst>
              <a:gd name="connsiteX0" fmla="*/ 0 w 1660194"/>
              <a:gd name="connsiteY0" fmla="*/ 2423958 h 2423957"/>
              <a:gd name="connsiteX1" fmla="*/ 1660195 w 1660194"/>
              <a:gd name="connsiteY1" fmla="*/ 0 h 2423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194" h="2423957">
                <a:moveTo>
                  <a:pt x="0" y="2423958"/>
                </a:moveTo>
                <a:cubicBezTo>
                  <a:pt x="281939" y="2423958"/>
                  <a:pt x="1660195" y="1681723"/>
                  <a:pt x="1660195" y="0"/>
                </a:cubicBezTo>
              </a:path>
            </a:pathLst>
          </a:custGeom>
          <a:noFill/>
          <a:ln w="19050">
            <a:gradFill flip="none" rotWithShape="1">
              <a:gsLst>
                <a:gs pos="100000">
                  <a:srgbClr val="03C5A1"/>
                </a:gs>
                <a:gs pos="0">
                  <a:srgbClr val="657076">
                    <a:alpha val="0"/>
                  </a:srgbClr>
                </a:gs>
                <a:gs pos="46000">
                  <a:schemeClr val="bg1">
                    <a:lumMod val="25000"/>
                    <a:lumOff val="75000"/>
                  </a:schemeClr>
                </a:gs>
              </a:gsLst>
              <a:lin ang="1620000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0" rIns="0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7963">
                  <a:lumMod val="20000"/>
                  <a:lumOff val="80000"/>
                </a:srgbClr>
              </a:solidFill>
              <a:effectLst/>
              <a:uLnTx/>
              <a:uFillTx/>
              <a:latin typeface="Segoe Sans Display"/>
              <a:ea typeface="+mn-ea"/>
              <a:cs typeface="+mn-cs"/>
            </a:endParaRPr>
          </a:p>
        </p:txBody>
      </p:sp>
      <p:sp>
        <p:nvSpPr>
          <p:cNvPr id="87" name="Freeform: Shape 165">
            <a:extLst>
              <a:ext uri="{FF2B5EF4-FFF2-40B4-BE49-F238E27FC236}">
                <a16:creationId xmlns:a16="http://schemas.microsoft.com/office/drawing/2014/main" id="{706DE07F-6357-D120-F1EF-E715C81A3E34}"/>
              </a:ext>
            </a:extLst>
          </p:cNvPr>
          <p:cNvSpPr/>
          <p:nvPr/>
        </p:nvSpPr>
        <p:spPr>
          <a:xfrm>
            <a:off x="9155335" y="3578636"/>
            <a:ext cx="309418" cy="1825188"/>
          </a:xfrm>
          <a:custGeom>
            <a:avLst/>
            <a:gdLst>
              <a:gd name="connsiteX0" fmla="*/ 0 w 665481"/>
              <a:gd name="connsiteY0" fmla="*/ 2423958 h 2423957"/>
              <a:gd name="connsiteX1" fmla="*/ 665481 w 665481"/>
              <a:gd name="connsiteY1" fmla="*/ 0 h 2423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5481" h="2423957">
                <a:moveTo>
                  <a:pt x="0" y="2423958"/>
                </a:moveTo>
                <a:cubicBezTo>
                  <a:pt x="109658" y="2423958"/>
                  <a:pt x="665481" y="1782880"/>
                  <a:pt x="665481" y="0"/>
                </a:cubicBezTo>
              </a:path>
            </a:pathLst>
          </a:custGeom>
          <a:noFill/>
          <a:ln w="19050">
            <a:gradFill flip="none" rotWithShape="1">
              <a:gsLst>
                <a:gs pos="100000">
                  <a:srgbClr val="03C5A1"/>
                </a:gs>
                <a:gs pos="0">
                  <a:srgbClr val="657076">
                    <a:alpha val="0"/>
                  </a:srgbClr>
                </a:gs>
                <a:gs pos="46000">
                  <a:schemeClr val="bg1">
                    <a:lumMod val="25000"/>
                    <a:lumOff val="75000"/>
                  </a:schemeClr>
                </a:gs>
              </a:gsLst>
              <a:lin ang="1620000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0" rIns="0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7963">
                  <a:lumMod val="20000"/>
                  <a:lumOff val="80000"/>
                </a:srgbClr>
              </a:solidFill>
              <a:effectLst/>
              <a:uLnTx/>
              <a:uFillTx/>
              <a:latin typeface="Segoe Sans Display"/>
              <a:ea typeface="+mn-ea"/>
              <a:cs typeface="+mn-cs"/>
            </a:endParaRPr>
          </a:p>
        </p:txBody>
      </p:sp>
      <p:sp>
        <p:nvSpPr>
          <p:cNvPr id="88" name="Freeform: Shape 166">
            <a:extLst>
              <a:ext uri="{FF2B5EF4-FFF2-40B4-BE49-F238E27FC236}">
                <a16:creationId xmlns:a16="http://schemas.microsoft.com/office/drawing/2014/main" id="{67FE3CD7-4760-D0A7-8738-9C2FE348A444}"/>
              </a:ext>
            </a:extLst>
          </p:cNvPr>
          <p:cNvSpPr/>
          <p:nvPr/>
        </p:nvSpPr>
        <p:spPr>
          <a:xfrm>
            <a:off x="8417976" y="3578636"/>
            <a:ext cx="878718" cy="1825188"/>
          </a:xfrm>
          <a:custGeom>
            <a:avLst/>
            <a:gdLst>
              <a:gd name="connsiteX0" fmla="*/ 0 w 1889904"/>
              <a:gd name="connsiteY0" fmla="*/ 2423958 h 2423957"/>
              <a:gd name="connsiteX1" fmla="*/ 1889905 w 1889904"/>
              <a:gd name="connsiteY1" fmla="*/ 0 h 2423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89904" h="2423957">
                <a:moveTo>
                  <a:pt x="0" y="2423958"/>
                </a:moveTo>
                <a:cubicBezTo>
                  <a:pt x="109658" y="2423958"/>
                  <a:pt x="1889905" y="1782880"/>
                  <a:pt x="1889905" y="0"/>
                </a:cubicBezTo>
              </a:path>
            </a:pathLst>
          </a:custGeom>
          <a:noFill/>
          <a:ln w="19050">
            <a:gradFill flip="none" rotWithShape="1">
              <a:gsLst>
                <a:gs pos="100000">
                  <a:srgbClr val="03C5A1"/>
                </a:gs>
                <a:gs pos="0">
                  <a:srgbClr val="657076">
                    <a:alpha val="0"/>
                  </a:srgbClr>
                </a:gs>
                <a:gs pos="46000">
                  <a:schemeClr val="bg1">
                    <a:lumMod val="25000"/>
                    <a:lumOff val="75000"/>
                  </a:schemeClr>
                </a:gs>
              </a:gsLst>
              <a:lin ang="1620000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0" rIns="0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7963">
                  <a:lumMod val="20000"/>
                  <a:lumOff val="80000"/>
                </a:srgbClr>
              </a:solidFill>
              <a:effectLst/>
              <a:uLnTx/>
              <a:uFillTx/>
              <a:latin typeface="Segoe Sans Display"/>
              <a:ea typeface="+mn-ea"/>
              <a:cs typeface="+mn-cs"/>
            </a:endParaRPr>
          </a:p>
        </p:txBody>
      </p:sp>
      <p:sp>
        <p:nvSpPr>
          <p:cNvPr id="97" name="Freeform: Shape 167">
            <a:extLst>
              <a:ext uri="{FF2B5EF4-FFF2-40B4-BE49-F238E27FC236}">
                <a16:creationId xmlns:a16="http://schemas.microsoft.com/office/drawing/2014/main" id="{802EEF0F-B259-A3CF-FA49-C1251C2686BE}"/>
              </a:ext>
            </a:extLst>
          </p:cNvPr>
          <p:cNvSpPr/>
          <p:nvPr/>
        </p:nvSpPr>
        <p:spPr>
          <a:xfrm>
            <a:off x="8702384" y="3578636"/>
            <a:ext cx="463583" cy="1825188"/>
          </a:xfrm>
          <a:custGeom>
            <a:avLst/>
            <a:gdLst>
              <a:gd name="connsiteX0" fmla="*/ 997052 w 997052"/>
              <a:gd name="connsiteY0" fmla="*/ 0 h 2415612"/>
              <a:gd name="connsiteX1" fmla="*/ 0 w 997052"/>
              <a:gd name="connsiteY1" fmla="*/ 2415612 h 241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7052" h="2415612">
                <a:moveTo>
                  <a:pt x="997052" y="0"/>
                </a:moveTo>
                <a:cubicBezTo>
                  <a:pt x="997052" y="1580567"/>
                  <a:pt x="295452" y="2415612"/>
                  <a:pt x="0" y="2415612"/>
                </a:cubicBezTo>
              </a:path>
            </a:pathLst>
          </a:custGeom>
          <a:noFill/>
          <a:ln w="19050">
            <a:gradFill flip="none" rotWithShape="1">
              <a:gsLst>
                <a:gs pos="100000">
                  <a:srgbClr val="03C5A1"/>
                </a:gs>
                <a:gs pos="0">
                  <a:srgbClr val="657076">
                    <a:alpha val="0"/>
                  </a:srgbClr>
                </a:gs>
                <a:gs pos="46000">
                  <a:schemeClr val="bg1">
                    <a:lumMod val="25000"/>
                    <a:lumOff val="75000"/>
                  </a:schemeClr>
                </a:gs>
              </a:gsLst>
              <a:lin ang="1620000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0" rIns="0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7963">
                  <a:lumMod val="20000"/>
                  <a:lumOff val="80000"/>
                </a:srgbClr>
              </a:solidFill>
              <a:effectLst/>
              <a:uLnTx/>
              <a:uFillTx/>
              <a:latin typeface="Segoe Sans Display"/>
              <a:ea typeface="+mn-ea"/>
              <a:cs typeface="+mn-cs"/>
            </a:endParaRPr>
          </a:p>
        </p:txBody>
      </p:sp>
      <p:sp>
        <p:nvSpPr>
          <p:cNvPr id="120" name="Freeform: Shape 169">
            <a:extLst>
              <a:ext uri="{FF2B5EF4-FFF2-40B4-BE49-F238E27FC236}">
                <a16:creationId xmlns:a16="http://schemas.microsoft.com/office/drawing/2014/main" id="{2D0BF4E9-4F9B-7196-B1B1-473A2FFD5499}"/>
              </a:ext>
            </a:extLst>
          </p:cNvPr>
          <p:cNvSpPr/>
          <p:nvPr/>
        </p:nvSpPr>
        <p:spPr>
          <a:xfrm>
            <a:off x="8573833" y="3578636"/>
            <a:ext cx="155252" cy="1825188"/>
          </a:xfrm>
          <a:custGeom>
            <a:avLst/>
            <a:gdLst>
              <a:gd name="connsiteX0" fmla="*/ 333910 w 333909"/>
              <a:gd name="connsiteY0" fmla="*/ 0 h 2415612"/>
              <a:gd name="connsiteX1" fmla="*/ 0 w 333909"/>
              <a:gd name="connsiteY1" fmla="*/ 2415612 h 241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3909" h="2415612">
                <a:moveTo>
                  <a:pt x="333910" y="0"/>
                </a:moveTo>
                <a:cubicBezTo>
                  <a:pt x="333910" y="1279121"/>
                  <a:pt x="123689" y="2415612"/>
                  <a:pt x="0" y="2415612"/>
                </a:cubicBezTo>
              </a:path>
            </a:pathLst>
          </a:custGeom>
          <a:noFill/>
          <a:ln w="19050">
            <a:gradFill flip="none" rotWithShape="1">
              <a:gsLst>
                <a:gs pos="100000">
                  <a:srgbClr val="03C5A1"/>
                </a:gs>
                <a:gs pos="0">
                  <a:srgbClr val="657076">
                    <a:alpha val="0"/>
                  </a:srgbClr>
                </a:gs>
                <a:gs pos="46000">
                  <a:schemeClr val="bg1">
                    <a:lumMod val="25000"/>
                    <a:lumOff val="75000"/>
                  </a:schemeClr>
                </a:gs>
              </a:gsLst>
              <a:lin ang="1620000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0" rIns="0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7963">
                  <a:lumMod val="20000"/>
                  <a:lumOff val="80000"/>
                </a:srgbClr>
              </a:solidFill>
              <a:effectLst/>
              <a:uLnTx/>
              <a:uFillTx/>
              <a:latin typeface="Segoe Sans Display"/>
              <a:ea typeface="+mn-ea"/>
              <a:cs typeface="+mn-cs"/>
            </a:endParaRPr>
          </a:p>
        </p:txBody>
      </p:sp>
      <p:sp>
        <p:nvSpPr>
          <p:cNvPr id="121" name="Freeform: Shape 170">
            <a:extLst>
              <a:ext uri="{FF2B5EF4-FFF2-40B4-BE49-F238E27FC236}">
                <a16:creationId xmlns:a16="http://schemas.microsoft.com/office/drawing/2014/main" id="{12DBCC2D-1CCE-5CC8-3DD5-A92071770419}"/>
              </a:ext>
            </a:extLst>
          </p:cNvPr>
          <p:cNvSpPr/>
          <p:nvPr/>
        </p:nvSpPr>
        <p:spPr>
          <a:xfrm>
            <a:off x="8278671" y="3578636"/>
            <a:ext cx="73095" cy="1825188"/>
          </a:xfrm>
          <a:custGeom>
            <a:avLst/>
            <a:gdLst>
              <a:gd name="connsiteX0" fmla="*/ 157211 w 157210"/>
              <a:gd name="connsiteY0" fmla="*/ 0 h 2415612"/>
              <a:gd name="connsiteX1" fmla="*/ 0 w 157210"/>
              <a:gd name="connsiteY1" fmla="*/ 2415612 h 241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210" h="2415612">
                <a:moveTo>
                  <a:pt x="157211" y="0"/>
                </a:moveTo>
                <a:cubicBezTo>
                  <a:pt x="157211" y="1279121"/>
                  <a:pt x="123690" y="2415612"/>
                  <a:pt x="0" y="2415612"/>
                </a:cubicBezTo>
              </a:path>
            </a:pathLst>
          </a:custGeom>
          <a:noFill/>
          <a:ln w="19050">
            <a:gradFill flip="none" rotWithShape="1">
              <a:gsLst>
                <a:gs pos="100000">
                  <a:srgbClr val="03C5A1"/>
                </a:gs>
                <a:gs pos="0">
                  <a:srgbClr val="657076">
                    <a:alpha val="0"/>
                  </a:srgbClr>
                </a:gs>
                <a:gs pos="46000">
                  <a:schemeClr val="bg1">
                    <a:lumMod val="25000"/>
                    <a:lumOff val="75000"/>
                  </a:schemeClr>
                </a:gs>
              </a:gsLst>
              <a:lin ang="1620000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0" rIns="0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7963">
                  <a:lumMod val="20000"/>
                  <a:lumOff val="80000"/>
                </a:srgbClr>
              </a:solidFill>
              <a:effectLst/>
              <a:uLnTx/>
              <a:uFillTx/>
              <a:latin typeface="Segoe Sans Display"/>
              <a:ea typeface="+mn-ea"/>
              <a:cs typeface="+mn-cs"/>
            </a:endParaRP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BD5B0946-68F3-5DE2-984B-A4CBAC387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06964" y="5370280"/>
            <a:ext cx="60439" cy="60439"/>
          </a:xfrm>
          <a:prstGeom prst="ellipse">
            <a:avLst/>
          </a:prstGeom>
          <a:gradFill>
            <a:gsLst>
              <a:gs pos="0">
                <a:srgbClr val="03C5A1"/>
              </a:gs>
              <a:gs pos="99000">
                <a:srgbClr val="CAE4DD"/>
              </a:gs>
            </a:gsLst>
            <a:lin ang="2700000" scaled="1"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737373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66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81C3093-42E2-982B-95E9-60C43C5B97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175502" y="5373529"/>
            <a:ext cx="60439" cy="60439"/>
          </a:xfrm>
          <a:prstGeom prst="ellipse">
            <a:avLst/>
          </a:prstGeom>
          <a:gradFill>
            <a:gsLst>
              <a:gs pos="0">
                <a:srgbClr val="03C5A1"/>
              </a:gs>
              <a:gs pos="99000">
                <a:srgbClr val="CAE4DD"/>
              </a:gs>
            </a:gsLst>
            <a:lin ang="2700000" scaled="1"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737373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66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CB92A078-569F-CCB8-A4A5-89E9D92D5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674716" y="5373529"/>
            <a:ext cx="60439" cy="60439"/>
          </a:xfrm>
          <a:prstGeom prst="ellipse">
            <a:avLst/>
          </a:prstGeom>
          <a:gradFill>
            <a:gsLst>
              <a:gs pos="0">
                <a:srgbClr val="03C5A1"/>
              </a:gs>
              <a:gs pos="99000">
                <a:srgbClr val="CAE4DD"/>
              </a:gs>
            </a:gsLst>
            <a:lin ang="2700000" scaled="1"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737373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66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46B282E5-3450-BBED-30B0-A8BABE2FE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564297" y="5383577"/>
            <a:ext cx="60439" cy="60439"/>
          </a:xfrm>
          <a:prstGeom prst="ellipse">
            <a:avLst/>
          </a:prstGeom>
          <a:gradFill>
            <a:gsLst>
              <a:gs pos="0">
                <a:srgbClr val="03C5A1"/>
              </a:gs>
              <a:gs pos="99000">
                <a:srgbClr val="CAE4DD"/>
              </a:gs>
            </a:gsLst>
            <a:lin ang="2700000" scaled="1"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737373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66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31D26EB-9C13-96E4-B4B0-7C89C5E727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639423" y="5393388"/>
            <a:ext cx="60439" cy="60439"/>
          </a:xfrm>
          <a:prstGeom prst="ellipse">
            <a:avLst/>
          </a:prstGeom>
          <a:gradFill>
            <a:gsLst>
              <a:gs pos="0">
                <a:srgbClr val="03C5A1"/>
              </a:gs>
              <a:gs pos="99000">
                <a:srgbClr val="CAE4DD"/>
              </a:gs>
            </a:gsLst>
            <a:lin ang="2700000" scaled="1"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737373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66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AD60EACB-6D94-B0D5-4BF7-442646CB7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918437" y="5379105"/>
            <a:ext cx="60439" cy="60439"/>
          </a:xfrm>
          <a:prstGeom prst="ellipse">
            <a:avLst/>
          </a:prstGeom>
          <a:gradFill>
            <a:gsLst>
              <a:gs pos="0">
                <a:srgbClr val="03C5A1"/>
              </a:gs>
              <a:gs pos="99000">
                <a:srgbClr val="CAE4DD"/>
              </a:gs>
            </a:gsLst>
            <a:lin ang="2700000" scaled="1"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737373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66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317F96D4-2208-CACA-0924-F3C43F84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760816" y="5400499"/>
            <a:ext cx="60439" cy="60439"/>
          </a:xfrm>
          <a:prstGeom prst="ellipse">
            <a:avLst/>
          </a:prstGeom>
          <a:gradFill>
            <a:gsLst>
              <a:gs pos="0">
                <a:srgbClr val="03C5A1"/>
              </a:gs>
              <a:gs pos="99000">
                <a:srgbClr val="CAE4DD"/>
              </a:gs>
            </a:gsLst>
            <a:lin ang="2700000" scaled="1"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737373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66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506A6F15-A320-87A3-FFB3-C4A51C79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114511" y="5371961"/>
            <a:ext cx="60439" cy="60439"/>
          </a:xfrm>
          <a:prstGeom prst="ellipse">
            <a:avLst/>
          </a:prstGeom>
          <a:gradFill>
            <a:gsLst>
              <a:gs pos="0">
                <a:srgbClr val="03C5A1"/>
              </a:gs>
              <a:gs pos="99000">
                <a:srgbClr val="CAE4DD"/>
              </a:gs>
            </a:gsLst>
            <a:lin ang="2700000" scaled="1"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737373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66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DB730ADB-2609-D8F9-F0D2-D3256130E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549601" y="5364817"/>
            <a:ext cx="60439" cy="60439"/>
          </a:xfrm>
          <a:prstGeom prst="ellipse">
            <a:avLst/>
          </a:prstGeom>
          <a:gradFill>
            <a:gsLst>
              <a:gs pos="0">
                <a:srgbClr val="03C5A1"/>
              </a:gs>
              <a:gs pos="99000">
                <a:srgbClr val="CAE4DD"/>
              </a:gs>
            </a:gsLst>
            <a:lin ang="2700000" scaled="1"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737373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66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050D026A-5C8C-F75B-EF45-9EF3904EFD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206908" y="5400393"/>
            <a:ext cx="60439" cy="60439"/>
          </a:xfrm>
          <a:prstGeom prst="ellipse">
            <a:avLst/>
          </a:prstGeom>
          <a:gradFill>
            <a:gsLst>
              <a:gs pos="0">
                <a:srgbClr val="03C5A1"/>
              </a:gs>
              <a:gs pos="99000">
                <a:srgbClr val="CAE4DD"/>
              </a:gs>
            </a:gsLst>
            <a:lin ang="2700000" scaled="1"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737373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66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A45ED850-3B07-7C70-7142-45F4187CE5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55489" y="5369215"/>
            <a:ext cx="60439" cy="60439"/>
          </a:xfrm>
          <a:prstGeom prst="ellipse">
            <a:avLst/>
          </a:prstGeom>
          <a:gradFill>
            <a:gsLst>
              <a:gs pos="0">
                <a:srgbClr val="03C5A1"/>
              </a:gs>
              <a:gs pos="99000">
                <a:srgbClr val="CAE4DD"/>
              </a:gs>
            </a:gsLst>
            <a:lin ang="2700000" scaled="1"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737373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66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0BA2D27-86BE-265F-8292-C095C2A51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250865" y="5414051"/>
            <a:ext cx="60439" cy="60439"/>
          </a:xfrm>
          <a:prstGeom prst="ellipse">
            <a:avLst/>
          </a:prstGeom>
          <a:gradFill>
            <a:gsLst>
              <a:gs pos="0">
                <a:srgbClr val="03C5A1"/>
              </a:gs>
              <a:gs pos="99000">
                <a:srgbClr val="CAE4DD"/>
              </a:gs>
            </a:gsLst>
            <a:lin ang="2700000" scaled="1"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737373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66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B7B49CD6-9861-983A-4000-38802EB78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188566" y="5369215"/>
            <a:ext cx="60439" cy="60439"/>
          </a:xfrm>
          <a:prstGeom prst="ellipse">
            <a:avLst/>
          </a:prstGeom>
          <a:gradFill>
            <a:gsLst>
              <a:gs pos="0">
                <a:srgbClr val="03C5A1"/>
              </a:gs>
              <a:gs pos="99000">
                <a:srgbClr val="CAE4DD"/>
              </a:gs>
            </a:gsLst>
            <a:lin ang="2700000" scaled="1"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737373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66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0A3A79FA-C3C5-D99B-6C0A-0CCCAE9F8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590213" y="5421300"/>
            <a:ext cx="60439" cy="60439"/>
          </a:xfrm>
          <a:prstGeom prst="ellipse">
            <a:avLst/>
          </a:prstGeom>
          <a:gradFill>
            <a:gsLst>
              <a:gs pos="0">
                <a:srgbClr val="03C5A1"/>
              </a:gs>
              <a:gs pos="99000">
                <a:srgbClr val="CAE4DD"/>
              </a:gs>
            </a:gsLst>
            <a:lin ang="2700000" scaled="1"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737373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66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9288D639-9390-80C1-EC1A-B8FD87A89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399504" y="5361857"/>
            <a:ext cx="60439" cy="60439"/>
          </a:xfrm>
          <a:prstGeom prst="ellipse">
            <a:avLst/>
          </a:prstGeom>
          <a:gradFill>
            <a:gsLst>
              <a:gs pos="0">
                <a:srgbClr val="03C5A1"/>
              </a:gs>
              <a:gs pos="99000">
                <a:srgbClr val="CAE4DD"/>
              </a:gs>
            </a:gsLst>
            <a:lin ang="2700000" scaled="1"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737373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66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67E9FE82-EB7A-363C-1632-3FAC98405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666701" y="5378959"/>
            <a:ext cx="60439" cy="60439"/>
          </a:xfrm>
          <a:prstGeom prst="ellipse">
            <a:avLst/>
          </a:prstGeom>
          <a:gradFill>
            <a:gsLst>
              <a:gs pos="0">
                <a:srgbClr val="03C5A1"/>
              </a:gs>
              <a:gs pos="99000">
                <a:srgbClr val="CAE4DD"/>
              </a:gs>
            </a:gsLst>
            <a:lin ang="2700000" scaled="1"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737373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66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CEFE9A1-B5C9-1FF4-9721-397DF7513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38831" y="5366475"/>
            <a:ext cx="60439" cy="60439"/>
          </a:xfrm>
          <a:prstGeom prst="ellipse">
            <a:avLst/>
          </a:prstGeom>
          <a:gradFill>
            <a:gsLst>
              <a:gs pos="0">
                <a:srgbClr val="03C5A1"/>
              </a:gs>
              <a:gs pos="99000">
                <a:srgbClr val="CAE4DD"/>
              </a:gs>
            </a:gsLst>
            <a:lin ang="2700000" scaled="1"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737373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66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6F820E75-DE86-DBC4-42BF-53965E66F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9608874" y="5371093"/>
            <a:ext cx="60439" cy="60439"/>
          </a:xfrm>
          <a:prstGeom prst="ellipse">
            <a:avLst/>
          </a:prstGeom>
          <a:gradFill>
            <a:gsLst>
              <a:gs pos="0">
                <a:srgbClr val="03C5A1"/>
              </a:gs>
              <a:gs pos="99000">
                <a:srgbClr val="CAE4DD"/>
              </a:gs>
            </a:gsLst>
            <a:lin ang="2700000" scaled="1"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737373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66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0D57A638-595E-98CE-8C12-4DFD261A6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9125191" y="5373529"/>
            <a:ext cx="60439" cy="60439"/>
          </a:xfrm>
          <a:prstGeom prst="ellipse">
            <a:avLst/>
          </a:prstGeom>
          <a:gradFill>
            <a:gsLst>
              <a:gs pos="0">
                <a:srgbClr val="03C5A1"/>
              </a:gs>
              <a:gs pos="99000">
                <a:srgbClr val="CAE4DD"/>
              </a:gs>
            </a:gsLst>
            <a:lin ang="2700000" scaled="1"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737373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66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2D4C330-0D05-0F98-E90D-5D0846F41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171475" y="1836786"/>
            <a:ext cx="53847" cy="53847"/>
          </a:xfrm>
          <a:prstGeom prst="ellipse">
            <a:avLst/>
          </a:prstGeom>
          <a:gradFill>
            <a:gsLst>
              <a:gs pos="0">
                <a:srgbClr val="03C5A1"/>
              </a:gs>
              <a:gs pos="99000">
                <a:srgbClr val="CAE4DD"/>
              </a:gs>
            </a:gsLst>
            <a:lin ang="2700000" scaled="1"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737373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66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72737FF-A23D-B2F4-5C37-51755D65F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955126" y="2009256"/>
            <a:ext cx="53847" cy="53847"/>
          </a:xfrm>
          <a:prstGeom prst="ellipse">
            <a:avLst/>
          </a:prstGeom>
          <a:gradFill>
            <a:gsLst>
              <a:gs pos="0">
                <a:srgbClr val="03C5A1"/>
              </a:gs>
              <a:gs pos="99000">
                <a:srgbClr val="CAE4DD"/>
              </a:gs>
            </a:gsLst>
            <a:lin ang="2700000" scaled="1"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737373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66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C35628D-7291-B18B-ADE2-60EF7E875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063131" y="2022833"/>
            <a:ext cx="53847" cy="53847"/>
          </a:xfrm>
          <a:prstGeom prst="ellipse">
            <a:avLst/>
          </a:prstGeom>
          <a:gradFill>
            <a:gsLst>
              <a:gs pos="0">
                <a:srgbClr val="03C5A1"/>
              </a:gs>
              <a:gs pos="99000">
                <a:srgbClr val="CAE4DD"/>
              </a:gs>
            </a:gsLst>
            <a:lin ang="2700000" scaled="1"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737373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66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350B5C5-7553-0FC1-DA6B-CB2B9B4C2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168645" y="2040832"/>
            <a:ext cx="53847" cy="53847"/>
          </a:xfrm>
          <a:prstGeom prst="ellipse">
            <a:avLst/>
          </a:prstGeom>
          <a:gradFill>
            <a:gsLst>
              <a:gs pos="0">
                <a:srgbClr val="03C5A1"/>
              </a:gs>
              <a:gs pos="99000">
                <a:srgbClr val="CAE4DD"/>
              </a:gs>
            </a:gsLst>
            <a:lin ang="2700000" scaled="1"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737373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66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6D9B476-9085-3DA5-6D92-00544CEFC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388000" y="1886259"/>
            <a:ext cx="53847" cy="53847"/>
          </a:xfrm>
          <a:prstGeom prst="ellipse">
            <a:avLst/>
          </a:prstGeom>
          <a:gradFill>
            <a:gsLst>
              <a:gs pos="0">
                <a:srgbClr val="03C5A1"/>
              </a:gs>
              <a:gs pos="99000">
                <a:srgbClr val="CAE4DD"/>
              </a:gs>
            </a:gsLst>
            <a:lin ang="2700000" scaled="1"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737373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66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E4935E8-9C69-8FB1-94DF-35D567AF4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944297" y="1767254"/>
            <a:ext cx="53847" cy="53847"/>
          </a:xfrm>
          <a:prstGeom prst="ellipse">
            <a:avLst/>
          </a:prstGeom>
          <a:gradFill>
            <a:gsLst>
              <a:gs pos="0">
                <a:srgbClr val="03C5A1"/>
              </a:gs>
              <a:gs pos="99000">
                <a:srgbClr val="CAE4DD"/>
              </a:gs>
            </a:gsLst>
            <a:lin ang="2700000" scaled="1"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737373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66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603B4FC-9065-5845-EA56-6E51C36DF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276856" y="1974450"/>
            <a:ext cx="53847" cy="53847"/>
          </a:xfrm>
          <a:prstGeom prst="ellipse">
            <a:avLst/>
          </a:prstGeom>
          <a:gradFill>
            <a:gsLst>
              <a:gs pos="0">
                <a:srgbClr val="03C5A1"/>
              </a:gs>
              <a:gs pos="99000">
                <a:srgbClr val="CAE4DD"/>
              </a:gs>
            </a:gsLst>
            <a:lin ang="2700000" scaled="1"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737373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66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4E0E405-546F-D840-6949-4E6E9828F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383729" y="2048620"/>
            <a:ext cx="53847" cy="53847"/>
          </a:xfrm>
          <a:prstGeom prst="ellipse">
            <a:avLst/>
          </a:prstGeom>
          <a:gradFill>
            <a:gsLst>
              <a:gs pos="0">
                <a:srgbClr val="03C5A1"/>
              </a:gs>
              <a:gs pos="99000">
                <a:srgbClr val="CAE4DD"/>
              </a:gs>
            </a:gsLst>
            <a:lin ang="2700000" scaled="1"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737373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66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551158DE-EADB-FCFA-7867-5C30ADFB9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961912" y="2671658"/>
            <a:ext cx="53847" cy="53847"/>
          </a:xfrm>
          <a:prstGeom prst="ellipse">
            <a:avLst/>
          </a:prstGeom>
          <a:gradFill>
            <a:gsLst>
              <a:gs pos="0">
                <a:srgbClr val="03C5A1"/>
              </a:gs>
              <a:gs pos="99000">
                <a:srgbClr val="CAE4DD"/>
              </a:gs>
            </a:gsLst>
            <a:lin ang="2700000" scaled="1"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737373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66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6159BBF6-75C2-592F-858A-52D901A27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385306" y="2651877"/>
            <a:ext cx="53847" cy="53847"/>
          </a:xfrm>
          <a:prstGeom prst="ellipse">
            <a:avLst/>
          </a:prstGeom>
          <a:gradFill>
            <a:gsLst>
              <a:gs pos="0">
                <a:srgbClr val="03C5A1"/>
              </a:gs>
              <a:gs pos="99000">
                <a:srgbClr val="CAE4DD"/>
              </a:gs>
            </a:gsLst>
            <a:lin ang="2700000" scaled="1"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737373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66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56D98BD-0B38-75F5-110C-C103FF374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169407" y="2684225"/>
            <a:ext cx="53847" cy="53847"/>
          </a:xfrm>
          <a:prstGeom prst="ellipse">
            <a:avLst/>
          </a:prstGeom>
          <a:gradFill>
            <a:gsLst>
              <a:gs pos="0">
                <a:srgbClr val="03C5A1"/>
              </a:gs>
              <a:gs pos="99000">
                <a:srgbClr val="CAE4DD"/>
              </a:gs>
            </a:gsLst>
            <a:lin ang="2700000" scaled="1"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737373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66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0E991E-8EC2-AA9F-A44E-C198BAAAC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969057" y="1796916"/>
            <a:ext cx="53847" cy="53847"/>
          </a:xfrm>
          <a:prstGeom prst="ellipse">
            <a:avLst/>
          </a:prstGeom>
          <a:gradFill>
            <a:gsLst>
              <a:gs pos="0">
                <a:srgbClr val="03C5A1"/>
              </a:gs>
              <a:gs pos="99000">
                <a:srgbClr val="CAE4DD"/>
              </a:gs>
            </a:gsLst>
            <a:lin ang="2700000" scaled="1"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737373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66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D712F53B-3547-2E6E-E069-1570CFB9A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155702" y="1846389"/>
            <a:ext cx="53847" cy="53847"/>
          </a:xfrm>
          <a:prstGeom prst="ellipse">
            <a:avLst/>
          </a:prstGeom>
          <a:gradFill>
            <a:gsLst>
              <a:gs pos="0">
                <a:srgbClr val="03C5A1"/>
              </a:gs>
              <a:gs pos="99000">
                <a:srgbClr val="CAE4DD"/>
              </a:gs>
            </a:gsLst>
            <a:lin ang="2700000" scaled="1"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737373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66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4E148FE-CB9C-9C6D-645B-1D80D9659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070778" y="1721732"/>
            <a:ext cx="53847" cy="53847"/>
          </a:xfrm>
          <a:prstGeom prst="ellipse">
            <a:avLst/>
          </a:prstGeom>
          <a:gradFill>
            <a:gsLst>
              <a:gs pos="0">
                <a:srgbClr val="03C5A1"/>
              </a:gs>
              <a:gs pos="99000">
                <a:srgbClr val="CAE4DD"/>
              </a:gs>
            </a:gsLst>
            <a:lin ang="2700000" scaled="1"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737373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66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93D6F4D1-4D95-63F5-B360-471F5C589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121276" y="1667308"/>
            <a:ext cx="53847" cy="53847"/>
          </a:xfrm>
          <a:prstGeom prst="ellipse">
            <a:avLst/>
          </a:prstGeom>
          <a:gradFill>
            <a:gsLst>
              <a:gs pos="0">
                <a:srgbClr val="03C5A1"/>
              </a:gs>
              <a:gs pos="99000">
                <a:srgbClr val="CAE4DD"/>
              </a:gs>
            </a:gsLst>
            <a:lin ang="2700000" scaled="1"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737373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66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8628B35-0AC4-911B-7E99-B701237231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981500" y="1698821"/>
            <a:ext cx="422842" cy="849329"/>
            <a:chOff x="8830932" y="578779"/>
            <a:chExt cx="422842" cy="5724655"/>
          </a:xfrm>
        </p:grpSpPr>
        <p:cxnSp>
          <p:nvCxnSpPr>
            <p:cNvPr id="92" name="Straight Connector 67">
              <a:extLst>
                <a:ext uri="{FF2B5EF4-FFF2-40B4-BE49-F238E27FC236}">
                  <a16:creationId xmlns:a16="http://schemas.microsoft.com/office/drawing/2014/main" id="{FC8D59C4-8F63-9E22-7802-418643ACAC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0932" y="584200"/>
              <a:ext cx="0" cy="5719234"/>
            </a:xfrm>
            <a:prstGeom prst="straightConnector1">
              <a:avLst/>
            </a:prstGeom>
            <a:noFill/>
            <a:ln w="19050" cap="rnd">
              <a:gradFill flip="none" rotWithShape="1">
                <a:gsLst>
                  <a:gs pos="0">
                    <a:srgbClr val="CAE4DD"/>
                  </a:gs>
                  <a:gs pos="100000">
                    <a:srgbClr val="03C5A1"/>
                  </a:gs>
                </a:gsLst>
                <a:lin ang="5400000" scaled="1"/>
                <a:tileRect/>
              </a:gradFill>
              <a:prstDash val="solid"/>
              <a:round/>
            </a:ln>
          </p:spPr>
        </p:cxnSp>
        <p:cxnSp>
          <p:nvCxnSpPr>
            <p:cNvPr id="93" name="Straight Connector 67">
              <a:extLst>
                <a:ext uri="{FF2B5EF4-FFF2-40B4-BE49-F238E27FC236}">
                  <a16:creationId xmlns:a16="http://schemas.microsoft.com/office/drawing/2014/main" id="{FA29D208-517C-4DF6-050D-B590F29D54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7145" y="584200"/>
              <a:ext cx="0" cy="5719234"/>
            </a:xfrm>
            <a:prstGeom prst="straightConnector1">
              <a:avLst/>
            </a:prstGeom>
            <a:noFill/>
            <a:ln w="19050" cap="rnd">
              <a:gradFill flip="none" rotWithShape="1">
                <a:gsLst>
                  <a:gs pos="0">
                    <a:srgbClr val="CAE4DD"/>
                  </a:gs>
                  <a:gs pos="100000">
                    <a:srgbClr val="03C5A1"/>
                  </a:gs>
                </a:gsLst>
                <a:lin ang="5400000" scaled="1"/>
                <a:tileRect/>
              </a:gradFill>
              <a:prstDash val="solid"/>
              <a:round/>
            </a:ln>
          </p:spPr>
        </p:cxnSp>
        <p:cxnSp>
          <p:nvCxnSpPr>
            <p:cNvPr id="94" name="Straight Connector 67">
              <a:extLst>
                <a:ext uri="{FF2B5EF4-FFF2-40B4-BE49-F238E27FC236}">
                  <a16:creationId xmlns:a16="http://schemas.microsoft.com/office/drawing/2014/main" id="{FD68041A-E5E0-F2F0-23CA-C658531B9A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43358" y="584200"/>
              <a:ext cx="0" cy="5719234"/>
            </a:xfrm>
            <a:prstGeom prst="straightConnector1">
              <a:avLst/>
            </a:prstGeom>
            <a:noFill/>
            <a:ln w="19050" cap="rnd">
              <a:gradFill flip="none" rotWithShape="1">
                <a:gsLst>
                  <a:gs pos="0">
                    <a:srgbClr val="CAE4DD"/>
                  </a:gs>
                  <a:gs pos="100000">
                    <a:srgbClr val="03C5A1"/>
                  </a:gs>
                </a:gsLst>
                <a:lin ang="5400000" scaled="1"/>
                <a:tileRect/>
              </a:gradFill>
              <a:prstDash val="solid"/>
              <a:round/>
            </a:ln>
          </p:spPr>
        </p:cxnSp>
        <p:cxnSp>
          <p:nvCxnSpPr>
            <p:cNvPr id="95" name="Straight Connector 67">
              <a:extLst>
                <a:ext uri="{FF2B5EF4-FFF2-40B4-BE49-F238E27FC236}">
                  <a16:creationId xmlns:a16="http://schemas.microsoft.com/office/drawing/2014/main" id="{70C77069-4665-2393-0A08-0F496E6A70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9571" y="584200"/>
              <a:ext cx="0" cy="5719234"/>
            </a:xfrm>
            <a:prstGeom prst="straightConnector1">
              <a:avLst/>
            </a:prstGeom>
            <a:noFill/>
            <a:ln w="19050" cap="rnd">
              <a:gradFill flip="none" rotWithShape="1">
                <a:gsLst>
                  <a:gs pos="0">
                    <a:srgbClr val="CAE4DD"/>
                  </a:gs>
                  <a:gs pos="100000">
                    <a:srgbClr val="03C5A1"/>
                  </a:gs>
                </a:gsLst>
                <a:lin ang="5400000" scaled="1"/>
                <a:tileRect/>
              </a:gradFill>
              <a:prstDash val="solid"/>
              <a:round/>
            </a:ln>
          </p:spPr>
        </p:cxnSp>
        <p:cxnSp>
          <p:nvCxnSpPr>
            <p:cNvPr id="96" name="Straight Connector 67">
              <a:extLst>
                <a:ext uri="{FF2B5EF4-FFF2-40B4-BE49-F238E27FC236}">
                  <a16:creationId xmlns:a16="http://schemas.microsoft.com/office/drawing/2014/main" id="{384B7D2E-666B-051A-0373-A80925C1CD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3774" y="578779"/>
              <a:ext cx="0" cy="5719234"/>
            </a:xfrm>
            <a:prstGeom prst="straightConnector1">
              <a:avLst/>
            </a:prstGeom>
            <a:noFill/>
            <a:ln w="19050" cap="rnd">
              <a:gradFill flip="none" rotWithShape="1">
                <a:gsLst>
                  <a:gs pos="0">
                    <a:srgbClr val="CAE4DD"/>
                  </a:gs>
                  <a:gs pos="100000">
                    <a:srgbClr val="03C5A1"/>
                  </a:gs>
                </a:gsLst>
                <a:lin ang="5400000" scaled="1"/>
                <a:tileRect/>
              </a:gradFill>
              <a:prstDash val="solid"/>
              <a:round/>
            </a:ln>
          </p:spPr>
        </p:cxn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B598418D-2D82-4DCB-E20E-0AB48B8DFD50}"/>
              </a:ext>
            </a:extLst>
          </p:cNvPr>
          <p:cNvGrpSpPr/>
          <p:nvPr/>
        </p:nvGrpSpPr>
        <p:grpSpPr>
          <a:xfrm>
            <a:off x="5122795" y="4021318"/>
            <a:ext cx="6066566" cy="999242"/>
            <a:chOff x="806425" y="4984881"/>
            <a:chExt cx="6066566" cy="999242"/>
          </a:xfrm>
        </p:grpSpPr>
        <p:sp>
          <p:nvSpPr>
            <p:cNvPr id="132" name="!! Box 1" descr="At the top is Data Factory, Analytics, Databases, Real-Time Intelligence, and Power BI.&#10;&#10;Below this going across is AI, OneLake, and Purview.&#10;&#10;Databases is Public Preview.">
              <a:extLst>
                <a:ext uri="{FF2B5EF4-FFF2-40B4-BE49-F238E27FC236}">
                  <a16:creationId xmlns:a16="http://schemas.microsoft.com/office/drawing/2014/main" id="{AEFC417F-4DBA-E2DE-CC96-0686ECC5F308}"/>
                </a:ext>
              </a:extLst>
            </p:cNvPr>
            <p:cNvSpPr/>
            <p:nvPr/>
          </p:nvSpPr>
          <p:spPr>
            <a:xfrm>
              <a:off x="855404" y="4984881"/>
              <a:ext cx="6017587" cy="999242"/>
            </a:xfrm>
            <a:prstGeom prst="roundRect">
              <a:avLst>
                <a:gd name="adj" fmla="val 18032"/>
              </a:avLst>
            </a:prstGeom>
            <a:solidFill>
              <a:srgbClr val="00111B"/>
            </a:solidFill>
            <a:ln w="19050" cap="flat" cmpd="sng" algn="ctr">
              <a:gradFill flip="none" rotWithShape="1">
                <a:gsLst>
                  <a:gs pos="0">
                    <a:schemeClr val="bg1">
                      <a:lumMod val="25000"/>
                      <a:lumOff val="75000"/>
                    </a:schemeClr>
                  </a:gs>
                  <a:gs pos="99000">
                    <a:schemeClr val="bg2">
                      <a:lumMod val="40000"/>
                      <a:lumOff val="60000"/>
                    </a:schemeClr>
                  </a:gs>
                </a:gsLst>
                <a:lin ang="16200000" scaled="1"/>
                <a:tileRect/>
              </a:gradFill>
              <a:prstDash val="solid"/>
              <a:headEnd type="none" w="med" len="med"/>
              <a:tailEnd type="none" w="med" len="med"/>
            </a:ln>
            <a:effectLst>
              <a:outerShdw blurRad="63500" dist="38100" dir="2700000" algn="tl" rotWithShape="0">
                <a:prstClr val="black">
                  <a:alpha val="50000"/>
                </a:prstClr>
              </a:outerShdw>
            </a:effectLst>
            <a:scene3d>
              <a:camera prst="perspectiveLeft" fov="2100000">
                <a:rot lat="0" lon="0" rev="0"/>
              </a:camera>
              <a:lightRig rig="threePt" dir="t"/>
            </a:scene3d>
          </p:spPr>
          <p:txBody>
            <a:bodyPr rot="0" spcFirstLastPara="0" vertOverflow="overflow" horzOverflow="overflow" vert="horz" wrap="square" lIns="182880" tIns="251999" rIns="18288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endParaRPr>
            </a:p>
          </p:txBody>
        </p:sp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12F40C96-3B5B-8D02-9DBE-ED8BA5754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62204" y="5169378"/>
              <a:ext cx="274174" cy="274174"/>
            </a:xfrm>
            <a:prstGeom prst="roundRect">
              <a:avLst>
                <a:gd name="adj" fmla="val 10528"/>
              </a:avLst>
            </a:prstGeom>
            <a:ln w="19050">
              <a:gradFill flip="none" rotWithShape="1">
                <a:gsLst>
                  <a:gs pos="0">
                    <a:srgbClr val="B2B2B2"/>
                  </a:gs>
                  <a:gs pos="100000">
                    <a:srgbClr val="71797E"/>
                  </a:gs>
                </a:gsLst>
                <a:lin ang="5400000" scaled="1"/>
                <a:tileRect/>
              </a:gradFill>
            </a:ln>
          </p:spPr>
        </p:pic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5D241F5E-C2DB-02C2-EA6A-A262A4A0F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10250" y="5169378"/>
              <a:ext cx="274174" cy="274174"/>
            </a:xfrm>
            <a:prstGeom prst="roundRect">
              <a:avLst>
                <a:gd name="adj" fmla="val 10528"/>
              </a:avLst>
            </a:prstGeom>
            <a:ln w="19050">
              <a:gradFill flip="none" rotWithShape="1">
                <a:gsLst>
                  <a:gs pos="0">
                    <a:srgbClr val="B2B2B2"/>
                  </a:gs>
                  <a:gs pos="100000">
                    <a:srgbClr val="71797E"/>
                  </a:gs>
                </a:gsLst>
                <a:lin ang="5400000" scaled="1"/>
                <a:tileRect/>
              </a:gradFill>
            </a:ln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ABD54FB2-3AF3-4231-449C-8BEF96FD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47433" y="5169378"/>
              <a:ext cx="274174" cy="274174"/>
            </a:xfrm>
            <a:prstGeom prst="roundRect">
              <a:avLst>
                <a:gd name="adj" fmla="val 10528"/>
              </a:avLst>
            </a:prstGeom>
            <a:ln w="19050">
              <a:gradFill flip="none" rotWithShape="1">
                <a:gsLst>
                  <a:gs pos="0">
                    <a:srgbClr val="B2B2B2"/>
                  </a:gs>
                  <a:gs pos="100000">
                    <a:srgbClr val="71797E"/>
                  </a:gs>
                </a:gsLst>
                <a:lin ang="5400000" scaled="1"/>
                <a:tileRect/>
              </a:gradFill>
            </a:ln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E7D9137D-4261-EC3E-E494-FAD51B2DBD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9682" y="5147552"/>
              <a:ext cx="349972" cy="343776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19595A2-3EDC-83C8-84BE-D4C7B40F872D}"/>
                </a:ext>
              </a:extLst>
            </p:cNvPr>
            <p:cNvSpPr txBox="1"/>
            <p:nvPr/>
          </p:nvSpPr>
          <p:spPr>
            <a:xfrm>
              <a:off x="806425" y="5487715"/>
              <a:ext cx="98573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Sans Display"/>
                  <a:ea typeface="+mn-ea"/>
                  <a:cs typeface="+mn-cs"/>
                </a:rPr>
                <a:t>Lakehouse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52291087-373D-B031-A396-E5722C6FE351}"/>
                </a:ext>
              </a:extLst>
            </p:cNvPr>
            <p:cNvSpPr txBox="1"/>
            <p:nvPr/>
          </p:nvSpPr>
          <p:spPr>
            <a:xfrm>
              <a:off x="1654471" y="5487715"/>
              <a:ext cx="98573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Sans Display"/>
                  <a:ea typeface="+mn-ea"/>
                  <a:cs typeface="+mn-cs"/>
                </a:rPr>
                <a:t>Warehouse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DD0DF077-B63B-9734-8AB9-8B05B4477401}"/>
                </a:ext>
              </a:extLst>
            </p:cNvPr>
            <p:cNvSpPr txBox="1"/>
            <p:nvPr/>
          </p:nvSpPr>
          <p:spPr>
            <a:xfrm>
              <a:off x="3286921" y="5507375"/>
              <a:ext cx="119273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Sans Display"/>
                  <a:ea typeface="+mn-ea"/>
                  <a:cs typeface="+mn-cs"/>
                </a:rPr>
                <a:t>Eventhouse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kern="0" dirty="0">
                  <a:solidFill>
                    <a:srgbClr val="FFFFFF"/>
                  </a:solidFill>
                  <a:latin typeface="Segoe Sans Display"/>
                </a:rPr>
                <a:t>KQL Database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7368207-B53E-6AF9-95D1-79F2C1E015FF}"/>
                </a:ext>
              </a:extLst>
            </p:cNvPr>
            <p:cNvSpPr txBox="1"/>
            <p:nvPr/>
          </p:nvSpPr>
          <p:spPr>
            <a:xfrm>
              <a:off x="2262915" y="5487715"/>
              <a:ext cx="144321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Sans Display"/>
                  <a:ea typeface="+mn-ea"/>
                  <a:cs typeface="+mn-cs"/>
                </a:rPr>
                <a:t>Semantic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Sans Display"/>
                  <a:ea typeface="+mn-ea"/>
                  <a:cs typeface="+mn-cs"/>
                </a:rPr>
                <a:t>Model</a:t>
              </a:r>
            </a:p>
          </p:txBody>
        </p:sp>
      </p:grpSp>
      <p:sp>
        <p:nvSpPr>
          <p:cNvPr id="163" name="!! Box 1" descr="At the top is Data Factory, Analytics, Databases, Real-Time Intelligence, and Power BI.&#10;&#10;Below this going across is AI, OneLake, and Purview.&#10;&#10;Databases is Public Preview.">
            <a:extLst>
              <a:ext uri="{FF2B5EF4-FFF2-40B4-BE49-F238E27FC236}">
                <a16:creationId xmlns:a16="http://schemas.microsoft.com/office/drawing/2014/main" id="{15545E8D-1A49-8D9B-F6EB-CA871525D9AE}"/>
              </a:ext>
            </a:extLst>
          </p:cNvPr>
          <p:cNvSpPr/>
          <p:nvPr/>
        </p:nvSpPr>
        <p:spPr>
          <a:xfrm>
            <a:off x="5171774" y="659736"/>
            <a:ext cx="6017587" cy="1096630"/>
          </a:xfrm>
          <a:prstGeom prst="roundRect">
            <a:avLst>
              <a:gd name="adj" fmla="val 18032"/>
            </a:avLst>
          </a:prstGeom>
          <a:solidFill>
            <a:srgbClr val="00111B"/>
          </a:solidFill>
          <a:ln w="19050" cap="flat" cmpd="sng" algn="ctr">
            <a:gradFill>
              <a:gsLst>
                <a:gs pos="0">
                  <a:schemeClr val="bg1">
                    <a:lumMod val="25000"/>
                    <a:lumOff val="75000"/>
                  </a:schemeClr>
                </a:gs>
                <a:gs pos="99000">
                  <a:schemeClr val="bg2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  <a:headEnd type="none" w="med" len="med"/>
            <a:tailEnd type="none" w="med" len="med"/>
          </a:ln>
          <a:effectLst>
            <a:outerShdw blurRad="63500" dist="38100" dir="2700000" algn="tl" rotWithShape="0">
              <a:prstClr val="black">
                <a:alpha val="50000"/>
              </a:prstClr>
            </a:outerShdw>
          </a:effectLst>
          <a:scene3d>
            <a:camera prst="perspectiveLeft" fov="2100000">
              <a:rot lat="0" lon="0" rev="0"/>
            </a:camera>
            <a:lightRig rig="threePt" dir="t"/>
          </a:scene3d>
        </p:spPr>
        <p:txBody>
          <a:bodyPr rot="0" spcFirstLastPara="0" vertOverflow="overflow" horzOverflow="overflow" vert="horz" wrap="square" lIns="182880" tIns="251999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502040204020203" pitchFamily="34" charset="0"/>
              <a:ea typeface="+mn-ea"/>
              <a:cs typeface="Segoe UI Semibold" panose="020B0502040204020203" pitchFamily="34" charset="0"/>
            </a:endParaRPr>
          </a:p>
        </p:txBody>
      </p: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5C5E4403-BAE8-D2B2-8413-EF8F2DC39795}"/>
              </a:ext>
            </a:extLst>
          </p:cNvPr>
          <p:cNvGrpSpPr/>
          <p:nvPr/>
        </p:nvGrpSpPr>
        <p:grpSpPr>
          <a:xfrm>
            <a:off x="6166670" y="3183053"/>
            <a:ext cx="4027794" cy="813828"/>
            <a:chOff x="1850300" y="4146616"/>
            <a:chExt cx="4027794" cy="813828"/>
          </a:xfrm>
        </p:grpSpPr>
        <p:sp>
          <p:nvSpPr>
            <p:cNvPr id="178" name="Rectangle: Rounded Corners 9">
              <a:extLst>
                <a:ext uri="{FF2B5EF4-FFF2-40B4-BE49-F238E27FC236}">
                  <a16:creationId xmlns:a16="http://schemas.microsoft.com/office/drawing/2014/main" id="{349348B6-5FD3-868A-18E6-C66A99CD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850300" y="4146616"/>
              <a:ext cx="4027794" cy="813828"/>
            </a:xfrm>
            <a:prstGeom prst="roundRect">
              <a:avLst>
                <a:gd name="adj" fmla="val 22974"/>
              </a:avLst>
            </a:prstGeom>
            <a:gradFill flip="none" rotWithShape="1">
              <a:gsLst>
                <a:gs pos="53000">
                  <a:srgbClr val="007963">
                    <a:lumMod val="78000"/>
                    <a:lumOff val="22000"/>
                  </a:srgbClr>
                </a:gs>
                <a:gs pos="8000">
                  <a:srgbClr val="007963">
                    <a:lumMod val="20000"/>
                    <a:lumOff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6350" cap="rnd" cmpd="sng" algn="ctr">
              <a:noFill/>
              <a:prstDash val="solid"/>
              <a:headEnd type="none" w="med" len="med"/>
              <a:tailEnd type="none" w="med" len="med"/>
            </a:ln>
            <a:effectLst/>
            <a:scene3d>
              <a:camera prst="perspectiveRelaxed">
                <a:rot lat="18000000" lon="0" rev="0"/>
              </a:camera>
              <a:lightRig rig="balanced" dir="t"/>
            </a:scene3d>
            <a:sp3d prstMaterial="matte">
              <a:bevelT w="0"/>
              <a:bevelB w="0" h="0"/>
              <a:extrusionClr>
                <a:srgbClr val="8661C5"/>
              </a:extrusionClr>
              <a:contourClr>
                <a:srgbClr val="737373"/>
              </a:contourClr>
            </a:sp3d>
          </p:spPr>
          <p:txBody>
            <a:bodyPr rot="0" spcFirstLastPara="0" vertOverflow="overflow" horzOverflow="overflow" vert="horz" wrap="square" lIns="1165860" tIns="0" rIns="4114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0" cap="none" spc="0" normalizeH="0" baseline="0" noProof="0">
                  <a:ln>
                    <a:noFill/>
                  </a:ln>
                  <a:noFill/>
                  <a:effectLst/>
                  <a:uLnTx/>
                  <a:uFillTx/>
                  <a:latin typeface="Segoe UI Semibold"/>
                  <a:ea typeface="+mn-ea"/>
                  <a:cs typeface="Segoe UI Semilight" panose="020B0402040204020203" pitchFamily="34" charset="0"/>
                </a:rPr>
                <a:t>2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D112D214-A332-A46B-BC57-E5EAAF54DCE8}"/>
                </a:ext>
              </a:extLst>
            </p:cNvPr>
            <p:cNvGrpSpPr/>
            <p:nvPr/>
          </p:nvGrpSpPr>
          <p:grpSpPr>
            <a:xfrm>
              <a:off x="3241207" y="4413433"/>
              <a:ext cx="1245981" cy="290173"/>
              <a:chOff x="8205639" y="4676226"/>
              <a:chExt cx="1245981" cy="290173"/>
            </a:xfrm>
          </p:grpSpPr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7093341D-827A-742A-3B9A-410D5BE0AE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/>
              <p:nvPr/>
            </p:nvSpPr>
            <p:spPr>
              <a:xfrm>
                <a:off x="8578725" y="4689944"/>
                <a:ext cx="87289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anchor="b" anchorCtr="0">
                <a:spAutoFit/>
              </a:bodyPr>
              <a:lstStyle>
                <a:defPPr>
                  <a:defRPr lang="en-US"/>
                </a:defPPr>
                <a:lvl1pPr marR="0" lvl="0" indent="0" algn="ctr" defTabSz="466236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sz="1600">
                    <a:solidFill>
                      <a:schemeClr val="bg1"/>
                    </a:solidFill>
                    <a:latin typeface="+mj-lt"/>
                    <a:cs typeface="Segoe UI" pitchFamily="34" charset="0"/>
                  </a:defRPr>
                </a:lvl1pPr>
              </a:lstStyle>
              <a:p>
                <a:pPr marL="0" marR="0" lvl="0" indent="0" algn="l" defTabSz="46623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91F2C"/>
                    </a:solidFill>
                    <a:effectLst/>
                    <a:uLnTx/>
                    <a:uFillTx/>
                    <a:latin typeface="Segoe Sans Display"/>
                    <a:ea typeface="+mn-ea"/>
                    <a:cs typeface="Segoe UI" pitchFamily="34" charset="0"/>
                  </a:rPr>
                  <a:t>OneLake</a:t>
                </a:r>
              </a:p>
            </p:txBody>
          </p:sp>
          <p:pic>
            <p:nvPicPr>
              <p:cNvPr id="181" name="Picture 180">
                <a:extLst>
                  <a:ext uri="{FF2B5EF4-FFF2-40B4-BE49-F238E27FC236}">
                    <a16:creationId xmlns:a16="http://schemas.microsoft.com/office/drawing/2014/main" id="{3F7355B5-3BE7-89B8-0CFC-F66776CC87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7916" r="-7916"/>
              <a:stretch/>
            </p:blipFill>
            <p:spPr>
              <a:xfrm>
                <a:off x="8205639" y="4676226"/>
                <a:ext cx="335456" cy="290173"/>
              </a:xfrm>
              <a:prstGeom prst="rect">
                <a:avLst/>
              </a:prstGeom>
            </p:spPr>
          </p:pic>
        </p:grp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5ABE948A-C176-D7F4-6AF8-D7676531CCDD}"/>
              </a:ext>
            </a:extLst>
          </p:cNvPr>
          <p:cNvGrpSpPr/>
          <p:nvPr/>
        </p:nvGrpSpPr>
        <p:grpSpPr>
          <a:xfrm>
            <a:off x="6166670" y="2303623"/>
            <a:ext cx="4027794" cy="923953"/>
            <a:chOff x="6843406" y="3354102"/>
            <a:chExt cx="4027794" cy="924850"/>
          </a:xfrm>
          <a:solidFill>
            <a:srgbClr val="CAE4DD"/>
          </a:solidFill>
        </p:grpSpPr>
        <p:sp>
          <p:nvSpPr>
            <p:cNvPr id="189" name="Rectangle: Rounded Corners 280">
              <a:extLst>
                <a:ext uri="{FF2B5EF4-FFF2-40B4-BE49-F238E27FC236}">
                  <a16:creationId xmlns:a16="http://schemas.microsoft.com/office/drawing/2014/main" id="{363ED665-7006-4A57-3E0E-FC339520F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43406" y="3354102"/>
              <a:ext cx="4027794" cy="924850"/>
            </a:xfrm>
            <a:prstGeom prst="roundRect">
              <a:avLst>
                <a:gd name="adj" fmla="val 21814"/>
              </a:avLst>
            </a:prstGeom>
            <a:grpFill/>
            <a:ln w="254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scene3d>
              <a:camera prst="perspectiveRelaxedModerately">
                <a:rot lat="18000000" lon="0" rev="0"/>
              </a:camera>
              <a:lightRig rig="balanced" dir="t"/>
            </a:scene3d>
            <a:sp3d prstMaterial="matte">
              <a:bevelT w="0"/>
            </a:sp3d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noFill/>
                  <a:effectLst/>
                  <a:uLnTx/>
                  <a:uFillTx/>
                  <a:latin typeface="Segoe Sans Display"/>
                  <a:ea typeface="+mn-ea"/>
                  <a:cs typeface="Segoe UI" pitchFamily="34" charset="0"/>
                </a:rPr>
                <a:t>3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A9DB9036-A519-1B1A-A971-755894AF7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7586441" y="3693775"/>
              <a:ext cx="2590902" cy="246460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algn="ctr" defTabSz="932472" fontAlgn="base">
                <a:spcBef>
                  <a:spcPct val="0"/>
                </a:spcBef>
                <a:spcAft>
                  <a:spcPct val="0"/>
                </a:spcAft>
                <a:defRPr sz="3200">
                  <a:gradFill>
                    <a:gsLst>
                      <a:gs pos="30723">
                        <a:srgbClr val="2F2F2F"/>
                      </a:gs>
                      <a:gs pos="61000">
                        <a:srgbClr val="2F2F2F"/>
                      </a:gs>
                    </a:gsLst>
                    <a:lin ang="1800000" scaled="0"/>
                  </a:gradFill>
                  <a:latin typeface="+mj-lt"/>
                  <a:cs typeface="Segoe UI" pitchFamily="34" charset="0"/>
                </a:defRPr>
              </a:lvl1pPr>
            </a:lstStyle>
            <a:p>
              <a:pPr marL="0" marR="0" lvl="0" indent="0" algn="ctr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Sans Display"/>
                  <a:ea typeface="+mn-ea"/>
                  <a:cs typeface="Segoe UI"/>
                </a:rPr>
                <a:t>Data Agent</a:t>
              </a:r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79F4A2B8-9225-697B-6AEF-C95263D80D01}"/>
              </a:ext>
            </a:extLst>
          </p:cNvPr>
          <p:cNvGrpSpPr/>
          <p:nvPr/>
        </p:nvGrpSpPr>
        <p:grpSpPr>
          <a:xfrm>
            <a:off x="7492633" y="463780"/>
            <a:ext cx="1375868" cy="394845"/>
            <a:chOff x="3176263" y="1427343"/>
            <a:chExt cx="1375868" cy="394845"/>
          </a:xfrm>
        </p:grpSpPr>
        <p:sp>
          <p:nvSpPr>
            <p:cNvPr id="221" name="Rounded Rectangle 13">
              <a:extLst>
                <a:ext uri="{FF2B5EF4-FFF2-40B4-BE49-F238E27FC236}">
                  <a16:creationId xmlns:a16="http://schemas.microsoft.com/office/drawing/2014/main" id="{A1E98744-F716-1B05-5B08-1E0331D10A48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/>
          </p:nvSpPr>
          <p:spPr bwMode="auto">
            <a:xfrm>
              <a:off x="3176263" y="1427343"/>
              <a:ext cx="1375868" cy="394845"/>
            </a:xfrm>
            <a:prstGeom prst="roundRect">
              <a:avLst>
                <a:gd name="adj" fmla="val 28368"/>
              </a:avLst>
            </a:prstGeom>
            <a:gradFill flip="none" rotWithShape="1">
              <a:gsLst>
                <a:gs pos="46000">
                  <a:srgbClr val="007963">
                    <a:lumMod val="78000"/>
                    <a:lumOff val="22000"/>
                  </a:srgbClr>
                </a:gs>
                <a:gs pos="8000">
                  <a:srgbClr val="007963">
                    <a:lumMod val="20000"/>
                    <a:lumOff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2286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36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kern="0" dirty="0">
                  <a:ln w="3175">
                    <a:noFill/>
                  </a:ln>
                  <a:solidFill>
                    <a:srgbClr val="00304B"/>
                  </a:solidFill>
                  <a:latin typeface="Segoe Sans Display" pitchFamily="2" charset="0"/>
                  <a:cs typeface="Segoe Sans Display" pitchFamily="2" charset="0"/>
                </a:rPr>
                <a:t>Consumer</a:t>
              </a:r>
            </a:p>
          </p:txBody>
        </p:sp>
        <p:sp useBgFill="1">
          <p:nvSpPr>
            <p:cNvPr id="222" name="Graphic 107">
              <a:extLst>
                <a:ext uri="{FF2B5EF4-FFF2-40B4-BE49-F238E27FC236}">
                  <a16:creationId xmlns:a16="http://schemas.microsoft.com/office/drawing/2014/main" id="{DBC0D645-1441-243B-9F9D-69201F257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91527" y="1497503"/>
              <a:ext cx="203671" cy="254524"/>
            </a:xfrm>
            <a:custGeom>
              <a:avLst/>
              <a:gdLst>
                <a:gd name="connsiteX0" fmla="*/ 218476 w 254224"/>
                <a:gd name="connsiteY0" fmla="*/ 190593 h 317697"/>
                <a:gd name="connsiteX1" fmla="*/ 254225 w 254224"/>
                <a:gd name="connsiteY1" fmla="*/ 226309 h 317697"/>
                <a:gd name="connsiteX2" fmla="*/ 254225 w 254224"/>
                <a:gd name="connsiteY2" fmla="*/ 226325 h 317697"/>
                <a:gd name="connsiteX3" fmla="*/ 254225 w 254224"/>
                <a:gd name="connsiteY3" fmla="*/ 240910 h 317697"/>
                <a:gd name="connsiteX4" fmla="*/ 246074 w 254224"/>
                <a:gd name="connsiteY4" fmla="*/ 266315 h 317697"/>
                <a:gd name="connsiteX5" fmla="*/ 127057 w 254224"/>
                <a:gd name="connsiteY5" fmla="*/ 317697 h 317697"/>
                <a:gd name="connsiteX6" fmla="*/ 8103 w 254224"/>
                <a:gd name="connsiteY6" fmla="*/ 266268 h 317697"/>
                <a:gd name="connsiteX7" fmla="*/ 0 w 254224"/>
                <a:gd name="connsiteY7" fmla="*/ 240926 h 317697"/>
                <a:gd name="connsiteX8" fmla="*/ 0 w 254224"/>
                <a:gd name="connsiteY8" fmla="*/ 226309 h 317697"/>
                <a:gd name="connsiteX9" fmla="*/ 35716 w 254224"/>
                <a:gd name="connsiteY9" fmla="*/ 190561 h 317697"/>
                <a:gd name="connsiteX10" fmla="*/ 35732 w 254224"/>
                <a:gd name="connsiteY10" fmla="*/ 190561 h 317697"/>
                <a:gd name="connsiteX11" fmla="*/ 218461 w 254224"/>
                <a:gd name="connsiteY11" fmla="*/ 190561 h 317697"/>
                <a:gd name="connsiteX12" fmla="*/ 127057 w 254224"/>
                <a:gd name="connsiteY12" fmla="*/ 0 h 317697"/>
                <a:gd name="connsiteX13" fmla="*/ 206497 w 254224"/>
                <a:gd name="connsiteY13" fmla="*/ 79440 h 317697"/>
                <a:gd name="connsiteX14" fmla="*/ 127057 w 254224"/>
                <a:gd name="connsiteY14" fmla="*/ 158880 h 317697"/>
                <a:gd name="connsiteX15" fmla="*/ 47616 w 254224"/>
                <a:gd name="connsiteY15" fmla="*/ 79440 h 317697"/>
                <a:gd name="connsiteX16" fmla="*/ 127057 w 254224"/>
                <a:gd name="connsiteY16" fmla="*/ 0 h 317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224" h="317697">
                  <a:moveTo>
                    <a:pt x="218476" y="190593"/>
                  </a:moveTo>
                  <a:cubicBezTo>
                    <a:pt x="238211" y="190583"/>
                    <a:pt x="254215" y="206575"/>
                    <a:pt x="254225" y="226309"/>
                  </a:cubicBezTo>
                  <a:cubicBezTo>
                    <a:pt x="254225" y="226314"/>
                    <a:pt x="254225" y="226320"/>
                    <a:pt x="254225" y="226325"/>
                  </a:cubicBezTo>
                  <a:lnTo>
                    <a:pt x="254225" y="240910"/>
                  </a:lnTo>
                  <a:cubicBezTo>
                    <a:pt x="254223" y="250021"/>
                    <a:pt x="251373" y="258904"/>
                    <a:pt x="246074" y="266315"/>
                  </a:cubicBezTo>
                  <a:cubicBezTo>
                    <a:pt x="221511" y="300681"/>
                    <a:pt x="181394" y="317697"/>
                    <a:pt x="127057" y="317697"/>
                  </a:cubicBezTo>
                  <a:cubicBezTo>
                    <a:pt x="72688" y="317697"/>
                    <a:pt x="32602" y="300665"/>
                    <a:pt x="8103" y="266268"/>
                  </a:cubicBezTo>
                  <a:cubicBezTo>
                    <a:pt x="2833" y="258869"/>
                    <a:pt x="1" y="250011"/>
                    <a:pt x="0" y="240926"/>
                  </a:cubicBezTo>
                  <a:lnTo>
                    <a:pt x="0" y="226309"/>
                  </a:lnTo>
                  <a:cubicBezTo>
                    <a:pt x="-9" y="206575"/>
                    <a:pt x="15982" y="190571"/>
                    <a:pt x="35716" y="190561"/>
                  </a:cubicBezTo>
                  <a:cubicBezTo>
                    <a:pt x="35722" y="190561"/>
                    <a:pt x="35727" y="190561"/>
                    <a:pt x="35732" y="190561"/>
                  </a:cubicBezTo>
                  <a:lnTo>
                    <a:pt x="218461" y="190561"/>
                  </a:lnTo>
                  <a:close/>
                  <a:moveTo>
                    <a:pt x="127057" y="0"/>
                  </a:moveTo>
                  <a:cubicBezTo>
                    <a:pt x="170930" y="0"/>
                    <a:pt x="206497" y="35567"/>
                    <a:pt x="206497" y="79440"/>
                  </a:cubicBezTo>
                  <a:cubicBezTo>
                    <a:pt x="206497" y="123314"/>
                    <a:pt x="170930" y="158880"/>
                    <a:pt x="127057" y="158880"/>
                  </a:cubicBezTo>
                  <a:cubicBezTo>
                    <a:pt x="83183" y="158880"/>
                    <a:pt x="47616" y="123314"/>
                    <a:pt x="47616" y="79440"/>
                  </a:cubicBezTo>
                  <a:cubicBezTo>
                    <a:pt x="47616" y="35567"/>
                    <a:pt x="83183" y="0"/>
                    <a:pt x="127057" y="0"/>
                  </a:cubicBezTo>
                  <a:close/>
                </a:path>
              </a:pathLst>
            </a:custGeom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B688728-27E5-281F-742F-E6C2EB025181}"/>
              </a:ext>
            </a:extLst>
          </p:cNvPr>
          <p:cNvGrpSpPr/>
          <p:nvPr/>
        </p:nvGrpSpPr>
        <p:grpSpPr>
          <a:xfrm>
            <a:off x="8669183" y="4154445"/>
            <a:ext cx="873625" cy="715106"/>
            <a:chOff x="7747039" y="5039936"/>
            <a:chExt cx="873625" cy="71510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9FB82DD-81A7-DFC3-2D59-B4E750342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3616" y="5039936"/>
              <a:ext cx="365760" cy="36576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3664471-04CE-FAF6-07BF-969F4711BF99}"/>
                </a:ext>
              </a:extLst>
            </p:cNvPr>
            <p:cNvSpPr txBox="1"/>
            <p:nvPr/>
          </p:nvSpPr>
          <p:spPr>
            <a:xfrm>
              <a:off x="7747039" y="5354932"/>
              <a:ext cx="8736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000" dirty="0">
                  <a:solidFill>
                    <a:schemeClr val="bg1"/>
                  </a:solidFill>
                  <a:latin typeface="Segoe Sans Display" pitchFamily="2" charset="0"/>
                  <a:cs typeface="Segoe Sans Display" pitchFamily="2" charset="0"/>
                </a:rPr>
                <a:t>SQL </a:t>
              </a:r>
              <a:r>
                <a:rPr lang="es-PE" sz="1000" dirty="0" err="1">
                  <a:solidFill>
                    <a:schemeClr val="bg1"/>
                  </a:solidFill>
                  <a:latin typeface="Segoe Sans Display" pitchFamily="2" charset="0"/>
                  <a:cs typeface="Segoe Sans Display" pitchFamily="2" charset="0"/>
                </a:rPr>
                <a:t>Database</a:t>
              </a:r>
              <a:endParaRPr lang="en-US" sz="1000" dirty="0">
                <a:solidFill>
                  <a:schemeClr val="bg1"/>
                </a:solidFill>
                <a:latin typeface="Segoe Sans Display" pitchFamily="2" charset="0"/>
                <a:cs typeface="Segoe Sans Display" pitchFamily="2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43B897B-FB13-4312-1B13-0F395F2631A8}"/>
              </a:ext>
            </a:extLst>
          </p:cNvPr>
          <p:cNvGrpSpPr/>
          <p:nvPr/>
        </p:nvGrpSpPr>
        <p:grpSpPr>
          <a:xfrm>
            <a:off x="9531434" y="4156609"/>
            <a:ext cx="873625" cy="728353"/>
            <a:chOff x="8928617" y="4994818"/>
            <a:chExt cx="873625" cy="72835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C62C617-BA52-BC7D-170D-2F68151B9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7117" y="4994818"/>
              <a:ext cx="365760" cy="36576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4AA2025-A85B-8110-4F0D-50AEDBFF88A6}"/>
                </a:ext>
              </a:extLst>
            </p:cNvPr>
            <p:cNvSpPr txBox="1"/>
            <p:nvPr/>
          </p:nvSpPr>
          <p:spPr>
            <a:xfrm>
              <a:off x="8928617" y="5323061"/>
              <a:ext cx="8736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000" dirty="0" err="1">
                  <a:solidFill>
                    <a:schemeClr val="bg1"/>
                  </a:solidFill>
                  <a:latin typeface="Segoe Sans Display" pitchFamily="2" charset="0"/>
                  <a:cs typeface="Segoe Sans Display" pitchFamily="2" charset="0"/>
                </a:rPr>
                <a:t>Mirrored</a:t>
              </a:r>
              <a:r>
                <a:rPr lang="es-PE" sz="1000" dirty="0">
                  <a:solidFill>
                    <a:schemeClr val="bg1"/>
                  </a:solidFill>
                  <a:latin typeface="Segoe Sans Display" pitchFamily="2" charset="0"/>
                  <a:cs typeface="Segoe Sans Display" pitchFamily="2" charset="0"/>
                </a:rPr>
                <a:t> </a:t>
              </a:r>
              <a:r>
                <a:rPr lang="es-PE" sz="1000" dirty="0" err="1">
                  <a:solidFill>
                    <a:schemeClr val="bg1"/>
                  </a:solidFill>
                  <a:latin typeface="Segoe Sans Display" pitchFamily="2" charset="0"/>
                  <a:cs typeface="Segoe Sans Display" pitchFamily="2" charset="0"/>
                </a:rPr>
                <a:t>Databases</a:t>
              </a:r>
              <a:endParaRPr lang="en-US" sz="1000" dirty="0">
                <a:solidFill>
                  <a:schemeClr val="bg1"/>
                </a:solidFill>
                <a:latin typeface="Segoe Sans Display" pitchFamily="2" charset="0"/>
                <a:cs typeface="Segoe Sans Display" pitchFamily="2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DCEF429-3759-71B6-2781-5AD9FCAE5289}"/>
              </a:ext>
            </a:extLst>
          </p:cNvPr>
          <p:cNvGrpSpPr/>
          <p:nvPr/>
        </p:nvGrpSpPr>
        <p:grpSpPr>
          <a:xfrm>
            <a:off x="10351700" y="4180886"/>
            <a:ext cx="873625" cy="700607"/>
            <a:chOff x="7721201" y="4919818"/>
            <a:chExt cx="873625" cy="70060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1BE8849-C5A3-E9BF-D0E0-CB60CB8BC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0077" y="4919818"/>
              <a:ext cx="315554" cy="32004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674C7E-8FE5-305E-59CC-B0C774529956}"/>
                </a:ext>
              </a:extLst>
            </p:cNvPr>
            <p:cNvSpPr txBox="1"/>
            <p:nvPr/>
          </p:nvSpPr>
          <p:spPr>
            <a:xfrm>
              <a:off x="7721201" y="5220315"/>
              <a:ext cx="8736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000" dirty="0" err="1">
                  <a:solidFill>
                    <a:schemeClr val="bg1"/>
                  </a:solidFill>
                  <a:latin typeface="Segoe Sans Display" pitchFamily="2" charset="0"/>
                  <a:cs typeface="Segoe Sans Display" pitchFamily="2" charset="0"/>
                </a:rPr>
                <a:t>Fabric</a:t>
              </a:r>
              <a:endParaRPr lang="es-PE" sz="1000" dirty="0">
                <a:solidFill>
                  <a:schemeClr val="bg1"/>
                </a:solidFill>
                <a:latin typeface="Segoe Sans Display" pitchFamily="2" charset="0"/>
                <a:cs typeface="Segoe Sans Display" pitchFamily="2" charset="0"/>
              </a:endParaRPr>
            </a:p>
            <a:p>
              <a:pPr algn="ctr"/>
              <a:r>
                <a:rPr lang="es-PE" sz="1000" dirty="0" err="1">
                  <a:solidFill>
                    <a:schemeClr val="bg1"/>
                  </a:solidFill>
                  <a:latin typeface="Segoe Sans Display" pitchFamily="2" charset="0"/>
                  <a:cs typeface="Segoe Sans Display" pitchFamily="2" charset="0"/>
                </a:rPr>
                <a:t>Ontology</a:t>
              </a:r>
              <a:endParaRPr lang="en-US" sz="1000" dirty="0">
                <a:solidFill>
                  <a:schemeClr val="bg1"/>
                </a:solidFill>
                <a:latin typeface="Segoe Sans Display" pitchFamily="2" charset="0"/>
                <a:cs typeface="Segoe Sans Display" pitchFamily="2" charset="0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96BBD602-8EE8-F9A7-CD68-75ED7089E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461" y="943267"/>
            <a:ext cx="344834" cy="344830"/>
          </a:xfrm>
          <a:prstGeom prst="rect">
            <a:avLst/>
          </a:prstGeom>
          <a:effectLst/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8F29573-C93C-8CFB-C928-7E89F0BBF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019" y="916003"/>
            <a:ext cx="341881" cy="34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8075901-EDD6-AFCD-D00D-693DC41E911E}"/>
              </a:ext>
            </a:extLst>
          </p:cNvPr>
          <p:cNvSpPr txBox="1"/>
          <p:nvPr/>
        </p:nvSpPr>
        <p:spPr>
          <a:xfrm>
            <a:off x="6772599" y="1294938"/>
            <a:ext cx="1014768" cy="15234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861085">
              <a:lnSpc>
                <a:spcPct val="90000"/>
              </a:lnSpc>
              <a:spcAft>
                <a:spcPts val="565"/>
              </a:spcAft>
              <a:defRPr/>
            </a:pPr>
            <a:r>
              <a:rPr lang="en-US" sz="1100" kern="0" dirty="0">
                <a:solidFill>
                  <a:schemeClr val="bg2"/>
                </a:solidFill>
                <a:latin typeface="Segoe Sans Display"/>
                <a:cs typeface="Segoe Sans Display" pitchFamily="2" charset="0"/>
              </a:rPr>
              <a:t>Teams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EB3D24-6969-CD9A-0660-3DA7C4A51C30}"/>
              </a:ext>
            </a:extLst>
          </p:cNvPr>
          <p:cNvSpPr txBox="1"/>
          <p:nvPr/>
        </p:nvSpPr>
        <p:spPr>
          <a:xfrm>
            <a:off x="5344592" y="1403008"/>
            <a:ext cx="1014768" cy="15234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861085">
              <a:lnSpc>
                <a:spcPct val="90000"/>
              </a:lnSpc>
              <a:spcAft>
                <a:spcPts val="565"/>
              </a:spcAft>
              <a:defRPr/>
            </a:pPr>
            <a:r>
              <a:rPr lang="en-US" sz="1100" kern="0">
                <a:solidFill>
                  <a:schemeClr val="bg2"/>
                </a:solidFill>
                <a:latin typeface="Segoe Sans Display"/>
                <a:cs typeface="Segoe Sans Display" pitchFamily="2" charset="0"/>
              </a:rPr>
              <a:t>Fabric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62BB5F-C384-FA62-4330-686E76640474}"/>
              </a:ext>
            </a:extLst>
          </p:cNvPr>
          <p:cNvSpPr txBox="1"/>
          <p:nvPr/>
        </p:nvSpPr>
        <p:spPr>
          <a:xfrm>
            <a:off x="6048575" y="1285413"/>
            <a:ext cx="1014768" cy="33855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861085">
              <a:defRPr/>
            </a:pPr>
            <a:r>
              <a:rPr lang="en-US" sz="1100" kern="0">
                <a:solidFill>
                  <a:schemeClr val="bg2"/>
                </a:solidFill>
                <a:latin typeface="Segoe Sans Display"/>
                <a:cs typeface="Segoe Sans Display" pitchFamily="2" charset="0"/>
              </a:rPr>
              <a:t>Copilot </a:t>
            </a:r>
          </a:p>
          <a:p>
            <a:pPr algn="ctr" defTabSz="861085">
              <a:defRPr/>
            </a:pPr>
            <a:r>
              <a:rPr lang="en-US" sz="1100" kern="0">
                <a:solidFill>
                  <a:schemeClr val="bg2"/>
                </a:solidFill>
                <a:latin typeface="Segoe Sans Display"/>
                <a:cs typeface="Segoe Sans Display" pitchFamily="2" charset="0"/>
              </a:rPr>
              <a:t>Studio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5F905E-17AD-CA3A-B6AE-D15B6128C03F}"/>
              </a:ext>
            </a:extLst>
          </p:cNvPr>
          <p:cNvSpPr txBox="1"/>
          <p:nvPr/>
        </p:nvSpPr>
        <p:spPr>
          <a:xfrm>
            <a:off x="8384720" y="1295245"/>
            <a:ext cx="1014768" cy="33855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861085">
              <a:defRPr/>
            </a:pPr>
            <a:r>
              <a:rPr lang="en-US" sz="1100" kern="0" dirty="0">
                <a:solidFill>
                  <a:schemeClr val="bg2"/>
                </a:solidFill>
                <a:latin typeface="Segoe Sans Display"/>
                <a:cs typeface="Segoe Sans Display" pitchFamily="2" charset="0"/>
              </a:rPr>
              <a:t>Azure AI </a:t>
            </a:r>
          </a:p>
          <a:p>
            <a:pPr algn="ctr" defTabSz="861085">
              <a:defRPr/>
            </a:pPr>
            <a:r>
              <a:rPr lang="en-US" sz="1100" kern="0" dirty="0">
                <a:solidFill>
                  <a:schemeClr val="bg2"/>
                </a:solidFill>
                <a:latin typeface="Segoe Sans Display"/>
                <a:cs typeface="Segoe Sans Display" pitchFamily="2" charset="0"/>
              </a:rPr>
              <a:t>Foundry</a:t>
            </a:r>
          </a:p>
        </p:txBody>
      </p:sp>
      <p:pic>
        <p:nvPicPr>
          <p:cNvPr id="27" name="Picture 4">
            <a:extLst>
              <a:ext uri="{FF2B5EF4-FFF2-40B4-BE49-F238E27FC236}">
                <a16:creationId xmlns:a16="http://schemas.microsoft.com/office/drawing/2014/main" id="{920EA5AF-4DCE-9786-204F-125454219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5480" y="931264"/>
            <a:ext cx="313248" cy="33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7999BB4-CD57-E6D7-4510-BF625A07261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879" y="930371"/>
            <a:ext cx="382208" cy="33703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1E2495F-4367-06DC-DCD6-D7816F9F5FB1}"/>
              </a:ext>
            </a:extLst>
          </p:cNvPr>
          <p:cNvSpPr txBox="1"/>
          <p:nvPr/>
        </p:nvSpPr>
        <p:spPr>
          <a:xfrm>
            <a:off x="7752322" y="1309905"/>
            <a:ext cx="637995" cy="33855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 defTabSz="861085">
              <a:defRPr/>
            </a:pPr>
            <a:r>
              <a:rPr lang="en-US" sz="1100" kern="0" dirty="0">
                <a:solidFill>
                  <a:schemeClr val="bg2"/>
                </a:solidFill>
                <a:latin typeface="Segoe Sans Display"/>
                <a:cs typeface="Segoe Sans Display" pitchFamily="2" charset="0"/>
              </a:rPr>
              <a:t>Copilot in </a:t>
            </a:r>
          </a:p>
          <a:p>
            <a:pPr algn="ctr" defTabSz="861085">
              <a:defRPr/>
            </a:pPr>
            <a:r>
              <a:rPr lang="en-US" sz="1100" kern="0" dirty="0" err="1">
                <a:solidFill>
                  <a:schemeClr val="bg2"/>
                </a:solidFill>
                <a:latin typeface="Segoe Sans Display"/>
                <a:cs typeface="Segoe Sans Display" pitchFamily="2" charset="0"/>
              </a:rPr>
              <a:t>PowerBI</a:t>
            </a:r>
            <a:endParaRPr lang="en-US" sz="1100" kern="0" dirty="0">
              <a:solidFill>
                <a:schemeClr val="bg2"/>
              </a:solidFill>
              <a:latin typeface="Segoe Sans Display"/>
              <a:cs typeface="Segoe Sans Display" pitchFamily="2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C17E57D-9CFB-C3C3-CB48-F6941DBEE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6" t="8808" r="3836" b="10260"/>
          <a:stretch/>
        </p:blipFill>
        <p:spPr>
          <a:xfrm>
            <a:off x="7904670" y="943267"/>
            <a:ext cx="331775" cy="29050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85BBEA3-102B-FC42-D9AF-C391202B42A6}"/>
              </a:ext>
            </a:extLst>
          </p:cNvPr>
          <p:cNvSpPr txBox="1"/>
          <p:nvPr/>
        </p:nvSpPr>
        <p:spPr>
          <a:xfrm>
            <a:off x="9445316" y="1300380"/>
            <a:ext cx="460062" cy="33855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 defTabSz="861085">
              <a:defRPr/>
            </a:pPr>
            <a:r>
              <a:rPr lang="en-US" sz="1100" kern="0" dirty="0">
                <a:solidFill>
                  <a:schemeClr val="bg2"/>
                </a:solidFill>
                <a:latin typeface="Segoe Sans Display"/>
                <a:cs typeface="Segoe Sans Display" pitchFamily="2" charset="0"/>
              </a:rPr>
              <a:t>M365</a:t>
            </a:r>
          </a:p>
          <a:p>
            <a:pPr algn="ctr" defTabSz="861085">
              <a:defRPr/>
            </a:pPr>
            <a:r>
              <a:rPr lang="en-US" sz="1100" kern="0" dirty="0">
                <a:solidFill>
                  <a:schemeClr val="bg2"/>
                </a:solidFill>
                <a:latin typeface="Segoe Sans Display"/>
                <a:cs typeface="Segoe Sans Display" pitchFamily="2" charset="0"/>
              </a:rPr>
              <a:t>Copilot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90050E3-9CE3-0366-EC51-A705FB8F5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6" t="8808" r="3836" b="10260"/>
          <a:stretch/>
        </p:blipFill>
        <p:spPr>
          <a:xfrm>
            <a:off x="9511939" y="933742"/>
            <a:ext cx="331775" cy="290503"/>
          </a:xfrm>
          <a:prstGeom prst="rect">
            <a:avLst/>
          </a:prstGeom>
        </p:spPr>
      </p:pic>
      <p:pic>
        <p:nvPicPr>
          <p:cNvPr id="33" name="Picture 2" descr="Api Iconixar Flat icon | Freepik">
            <a:extLst>
              <a:ext uri="{FF2B5EF4-FFF2-40B4-BE49-F238E27FC236}">
                <a16:creationId xmlns:a16="http://schemas.microsoft.com/office/drawing/2014/main" id="{6D657BFD-C946-57E6-9F53-22AE26661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1965" y="892132"/>
            <a:ext cx="407118" cy="40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09E9CBC-B1B2-E921-2FD9-170154BF548D}"/>
              </a:ext>
            </a:extLst>
          </p:cNvPr>
          <p:cNvSpPr txBox="1"/>
          <p:nvPr/>
        </p:nvSpPr>
        <p:spPr>
          <a:xfrm>
            <a:off x="10097868" y="1291978"/>
            <a:ext cx="557845" cy="33855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 defTabSz="861085">
              <a:defRPr/>
            </a:pPr>
            <a:r>
              <a:rPr lang="en-US" sz="1100" kern="0" dirty="0">
                <a:solidFill>
                  <a:schemeClr val="bg2"/>
                </a:solidFill>
                <a:latin typeface="Segoe Sans Display"/>
                <a:cs typeface="Segoe Sans Display" pitchFamily="2" charset="0"/>
              </a:rPr>
              <a:t>Public</a:t>
            </a:r>
          </a:p>
          <a:p>
            <a:pPr algn="ctr" defTabSz="861085">
              <a:defRPr/>
            </a:pPr>
            <a:r>
              <a:rPr lang="en-US" sz="1100" kern="0" dirty="0">
                <a:solidFill>
                  <a:schemeClr val="bg2"/>
                </a:solidFill>
                <a:latin typeface="Segoe Sans Display"/>
                <a:cs typeface="Segoe Sans Display" pitchFamily="2" charset="0"/>
              </a:rPr>
              <a:t>Endpoint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32ABA75-573F-4DE5-FE84-776B3BF33376}"/>
              </a:ext>
            </a:extLst>
          </p:cNvPr>
          <p:cNvSpPr/>
          <p:nvPr/>
        </p:nvSpPr>
        <p:spPr>
          <a:xfrm>
            <a:off x="5171774" y="5358584"/>
            <a:ext cx="6017587" cy="523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9246DCB-BB52-1185-D581-47672A141B0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884" y="2608184"/>
            <a:ext cx="304806" cy="306642"/>
          </a:xfrm>
          <a:prstGeom prst="rect">
            <a:avLst/>
          </a:prstGeom>
        </p:spPr>
      </p:pic>
      <p:sp>
        <p:nvSpPr>
          <p:cNvPr id="37" name="Title 2">
            <a:extLst>
              <a:ext uri="{FF2B5EF4-FFF2-40B4-BE49-F238E27FC236}">
                <a16:creationId xmlns:a16="http://schemas.microsoft.com/office/drawing/2014/main" id="{E9A67853-A1A8-1F02-52F4-7F4DB1023AD9}"/>
              </a:ext>
            </a:extLst>
          </p:cNvPr>
          <p:cNvSpPr txBox="1">
            <a:spLocks/>
          </p:cNvSpPr>
          <p:nvPr/>
        </p:nvSpPr>
        <p:spPr>
          <a:xfrm>
            <a:off x="-1" y="659737"/>
            <a:ext cx="5127563" cy="437952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s-ES" sz="4900" b="1" dirty="0">
              <a:ln w="3175">
                <a:noFill/>
              </a:ln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  <a:p>
            <a:pPr algn="ctr"/>
            <a:r>
              <a:rPr lang="es-ES" sz="4900" b="1" dirty="0">
                <a:ln w="3175">
                  <a:noFill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MICROSOFT</a:t>
            </a:r>
          </a:p>
          <a:p>
            <a:pPr algn="ctr"/>
            <a:endParaRPr lang="es-ES" sz="4900" b="1" dirty="0">
              <a:ln w="3175">
                <a:noFill/>
              </a:ln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  <a:p>
            <a:pPr algn="ctr"/>
            <a:r>
              <a:rPr lang="es-ES" sz="4900" b="1" dirty="0">
                <a:ln w="3175">
                  <a:noFill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FABRIC</a:t>
            </a:r>
          </a:p>
          <a:p>
            <a:pPr algn="ctr"/>
            <a:endParaRPr lang="es-ES" sz="4900" b="1" dirty="0">
              <a:ln w="3175">
                <a:noFill/>
              </a:ln>
              <a:solidFill>
                <a:srgbClr val="46933E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  <a:p>
            <a:pPr algn="ctr"/>
            <a:r>
              <a:rPr lang="es-ES" sz="4900" b="1" dirty="0">
                <a:ln w="3175">
                  <a:noFill/>
                </a:ln>
                <a:solidFill>
                  <a:srgbClr val="46933E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DATA</a:t>
            </a:r>
            <a:r>
              <a:rPr lang="es-ES" sz="4900" b="1" dirty="0">
                <a:ln w="3175">
                  <a:noFill/>
                </a:ln>
                <a:solidFill>
                  <a:schemeClr val="bg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 </a:t>
            </a:r>
            <a:r>
              <a:rPr lang="es-ES" sz="4900" b="1" dirty="0">
                <a:ln w="3175">
                  <a:noFill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AGENTS</a:t>
            </a:r>
            <a:endParaRPr lang="en-US" sz="2400" b="1" dirty="0">
              <a:ln w="3175">
                <a:noFill/>
              </a:ln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A20A9C1F-4E14-3AC8-4B7D-6E6DABDCA362}"/>
              </a:ext>
            </a:extLst>
          </p:cNvPr>
          <p:cNvSpPr txBox="1">
            <a:spLocks/>
          </p:cNvSpPr>
          <p:nvPr/>
        </p:nvSpPr>
        <p:spPr>
          <a:xfrm>
            <a:off x="10279076" y="5651627"/>
            <a:ext cx="190008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sz="1200" i="1" dirty="0">
                <a:solidFill>
                  <a:srgbClr val="742575"/>
                </a:solidFill>
              </a:rPr>
              <a:t>Gian Carlo Poggi</a:t>
            </a:r>
          </a:p>
        </p:txBody>
      </p:sp>
    </p:spTree>
    <p:extLst>
      <p:ext uri="{BB962C8B-B14F-4D97-AF65-F5344CB8AC3E}">
        <p14:creationId xmlns:p14="http://schemas.microsoft.com/office/powerpoint/2010/main" val="38197022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repeatCount="indefinite" fill="hold" grpId="1" nodeType="withEffect">
                                  <p:stCondLst>
                                    <p:cond delay="3300"/>
                                  </p:stCondLst>
                                  <p:childTnLst>
                                    <p:animMotion origin="layout" path="M 1.66667E-6 -0.01088 L 1.66667E-6 0.05671 " pathEditMode="relative" rAng="0" ptsTypes="AA">
                                      <p:cBhvr>
                                        <p:cTn id="11" dur="750" spd="-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33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path" presetSubtype="0" repeatCount="indefinite" fill="hold" grpId="1" nodeType="withEffect">
                                  <p:stCondLst>
                                    <p:cond delay="3350"/>
                                  </p:stCondLst>
                                  <p:childTnLst>
                                    <p:animMotion origin="layout" path="M -3.95833E-6 -0.0206 L -3.95833E-6 0.04444 " pathEditMode="relative" rAng="0" ptsTypes="AA">
                                      <p:cBhvr>
                                        <p:cTn id="15" dur="85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4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fill="hold" grpId="1" nodeType="withEffect">
                                  <p:stCondLst>
                                    <p:cond delay="3400"/>
                                  </p:stCondLst>
                                  <p:childTnLst>
                                    <p:animMotion origin="layout" path="M 4.375E-6 -0.04838 L 4.375E-6 0.0169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6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path" presetSubtype="0" repeatCount="indefinite" fill="hold" grpId="1" nodeType="withEffect">
                                  <p:stCondLst>
                                    <p:cond delay="4250"/>
                                  </p:stCondLst>
                                  <p:childTnLst>
                                    <p:animMotion origin="layout" path="M 2.5E-6 -0.00856 L 2.5E-6 0.05347 " pathEditMode="relative" rAng="0" ptsTypes="AA">
                                      <p:cBhvr>
                                        <p:cTn id="23" dur="8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repeatCount="indefinite" fill="hold" grpId="1" nodeType="withEffect">
                                  <p:stCondLst>
                                    <p:cond delay="4300"/>
                                  </p:stCondLst>
                                  <p:childTnLst>
                                    <p:animMotion origin="layout" path="M 2.08333E-7 -0.03634 L 2.08333E-7 0.02592 " pathEditMode="relative" rAng="0" ptsTypes="AA">
                                      <p:cBhvr>
                                        <p:cTn id="27" dur="10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43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path" presetSubtype="0" repeatCount="indefinite" fill="hold" grpId="1" nodeType="withEffect">
                                  <p:stCondLst>
                                    <p:cond delay="4350"/>
                                  </p:stCondLst>
                                  <p:childTnLst>
                                    <p:animMotion origin="layout" path="M -3.75E-6 -0.04028 L -3.75E-6 0.02176 " pathEditMode="relative" rAng="0" ptsTypes="AA">
                                      <p:cBhvr>
                                        <p:cTn id="31" dur="12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repeatCount="indefinite" fill="hold" grpId="1" nodeType="withEffect">
                                  <p:stCondLst>
                                    <p:cond delay="4400"/>
                                  </p:stCondLst>
                                  <p:childTnLst>
                                    <p:animMotion origin="layout" path="M -1.66667E-6 -0.03634 L -1.66667E-6 0.02593 " pathEditMode="relative" rAng="0" ptsTypes="AA">
                                      <p:cBhvr>
                                        <p:cTn id="35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44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path" presetSubtype="0" repeatCount="indefinite" fill="hold" grpId="1" nodeType="withEffect">
                                  <p:stCondLst>
                                    <p:cond delay="4450"/>
                                  </p:stCondLst>
                                  <p:childTnLst>
                                    <p:animMotion origin="layout" path="M 4.375E-6 -0.00857 L 4.375E-6 0.05347 " pathEditMode="relative" rAng="0" ptsTypes="AA">
                                      <p:cBhvr>
                                        <p:cTn id="39" dur="7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51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path" presetSubtype="0" repeatCount="indefinite" fill="hold" grpId="1" nodeType="withEffect">
                                  <p:stCondLst>
                                    <p:cond delay="5150"/>
                                  </p:stCondLst>
                                  <p:childTnLst>
                                    <p:animMotion origin="layout" path="M 3.95833E-6 -0.1125 L 3.95833E-6 0.0213 " pathEditMode="relative" rAng="0" ptsTypes="AA">
                                      <p:cBhvr>
                                        <p:cTn id="43" dur="13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69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path" presetSubtype="0" repeatCount="indefinite" fill="hold" grpId="1" nodeType="withEffect">
                                  <p:stCondLst>
                                    <p:cond delay="5200"/>
                                  </p:stCondLst>
                                  <p:childTnLst>
                                    <p:animMotion origin="layout" path="M -4.375E-6 -0.09792 L -4.375E-6 0.03726 " pathEditMode="relative" rAng="0" ptsTypes="AA">
                                      <p:cBhvr>
                                        <p:cTn id="47" dur="12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5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path" presetSubtype="0" repeatCount="indefinite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Motion origin="layout" path="M 4.16667E-6 -0.08495 L 4.16667E-6 0.0493 " pathEditMode="relative" rAng="0" ptsTypes="AA">
                                      <p:cBhvr>
                                        <p:cTn id="51" dur="11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13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path" presetSubtype="0" repeatCount="indefinite" fill="hold" grpId="1" nodeType="withEffect">
                                  <p:stCondLst>
                                    <p:cond delay="5100"/>
                                  </p:stCondLst>
                                  <p:childTnLst>
                                    <p:animMotion origin="layout" path="M 0.00312 -0.06968 L 0.00312 0.06412 " pathEditMode="relative" rAng="0" ptsTypes="AA">
                                      <p:cBhvr>
                                        <p:cTn id="55" dur="1100" spd="-100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69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51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path" presetSubtype="0" repeatCount="indefinite" fill="hold" grpId="1" nodeType="withEffect">
                                  <p:stCondLst>
                                    <p:cond delay="5150"/>
                                  </p:stCondLst>
                                  <p:childTnLst>
                                    <p:animMotion origin="layout" path="M -2.70833E-6 -0.1125 L -2.70833E-6 0.0213 " pathEditMode="relative" rAng="0" ptsTypes="AA">
                                      <p:cBhvr>
                                        <p:cTn id="59" dur="1300" spd="-10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69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path" presetSubtype="0" repeatCount="indefinite" fill="hold" grpId="1" nodeType="withEffect">
                                  <p:stCondLst>
                                    <p:cond delay="5200"/>
                                  </p:stCondLst>
                                  <p:childTnLst>
                                    <p:animMotion origin="layout" path="M -3.75E-6 -0.09792 L -3.75E-6 0.03727 " pathEditMode="relative" rAng="0" ptsTypes="AA">
                                      <p:cBhvr>
                                        <p:cTn id="63" dur="1250" spd="-100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59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42" presetClass="path" presetSubtype="0" repeatCount="indefinite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Motion origin="layout" path="M 6.25E-7 -0.08495 L 6.25E-7 0.04931 " pathEditMode="relative" rAng="0" ptsTypes="AA">
                                      <p:cBhvr>
                                        <p:cTn id="67" dur="110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13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54167E-6 3.7037E-7 L -3.54167E-6 0.03542 " pathEditMode="relative" rAng="0" ptsTypes="AA">
                                      <p:cBhvr>
                                        <p:cTn id="72" dur="700" spd="-100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37" presetClass="pat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79167E-6 0 C 0.06667 0 0.11615 -0.13171 0.11615 -0.2662 " pathEditMode="relative" rAng="0" ptsTypes="AA">
                                      <p:cBhvr>
                                        <p:cTn id="76" dur="12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07" y="-1331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37" presetClass="path" presetSubtype="0" repeatCount="indefinite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0.03294 0.04329 C 0.03151 -0.01019 -0.01471 0.02639 -0.01641 -0.04445 " pathEditMode="relative" rAng="0" ptsTypes="AA">
                                      <p:cBhvr>
                                        <p:cTn id="8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4" y="-4398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23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42" presetClass="path" presetSubtype="0" repeatCount="indefinite" fill="hold" grpId="1" nodeType="withEffect">
                                  <p:stCondLst>
                                    <p:cond delay="2350"/>
                                  </p:stCondLst>
                                  <p:childTnLst>
                                    <p:animMotion origin="layout" path="M -0.01159 -0.00394 L -0.01159 0.05625 " pathEditMode="relative" rAng="0" ptsTypes="AA">
                                      <p:cBhvr>
                                        <p:cTn id="84" dur="10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09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37" presetClass="path" presetSubtype="0" repeatCount="indefinite" fill="hold" grpId="1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-0.01498 0.02778 C -0.01393 0.00092 0.00937 0.00879 0.00807 -0.03357 " pathEditMode="relative" rAng="0" ptsTypes="AA">
                                      <p:cBhvr>
                                        <p:cTn id="8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6" y="-3079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30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37" presetClass="path" presetSubtype="0" repeatCount="indefinite" fill="hold" grpId="1" nodeType="withEffect">
                                  <p:stCondLst>
                                    <p:cond delay="3050"/>
                                  </p:stCondLst>
                                  <p:childTnLst>
                                    <p:animMotion origin="layout" path="M 0.01354 0.03542 C 0.0142 -0.0037 -0.01692 0.01644 -0.01328 -0.06041 " pathEditMode="relative" rAng="0" ptsTypes="AA">
                                      <p:cBhvr>
                                        <p:cTn id="92" dur="11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7" y="-4792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37" presetClass="path" presetSubtype="0" repeatCount="indefinite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4193 0.0544 C -0.04258 0.00301 0.01093 0.01945 0.01093 -0.03426 " pathEditMode="relative" rAng="0" ptsTypes="AA">
                                      <p:cBhvr>
                                        <p:cTn id="96" dur="11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0" y="-4444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37" presetClass="pat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-2.96296E-6 C -0.00417 -2.96296E-6 -0.02539 -0.07037 -0.02539 -0.2662 " pathEditMode="relative" rAng="0" ptsTypes="AA">
                                      <p:cBhvr>
                                        <p:cTn id="100" dur="1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6" y="-13310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37" presetClass="pat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2.96296E-6 C 0.06667 -2.96296E-6 0.11615 -0.13171 0.11615 -0.2662 " pathEditMode="relative" rAng="0" ptsTypes="AA">
                                      <p:cBhvr>
                                        <p:cTn id="104" dur="12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07" y="-13310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7" presetClass="pat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33333E-6 -1.85185E-6 C -0.01081 -1.85185E-6 -0.06328 -0.08148 -0.06328 -0.2662 " pathEditMode="relative" rAng="0" ptsTypes="AA">
                                      <p:cBhvr>
                                        <p:cTn id="108" dur="12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64" y="-13310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37" presetClass="pat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3802 -0.2662 C -0.03802 -0.09213 -0.01133 -7.40741E-7 3.54167E-6 -7.40741E-7 " pathEditMode="relative" rAng="0" ptsTypes="AA">
                                      <p:cBhvr>
                                        <p:cTn id="112" dur="1250" spd="-100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1" y="13310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37" presetClass="pat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125E-6 2.59259E-6 C -0.00416 2.59259E-6 -0.07213 -0.07037 -0.07213 -0.26621 " pathEditMode="relative" rAng="0" ptsTypes="AA">
                                      <p:cBhvr>
                                        <p:cTn id="116" dur="12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07" y="-13310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37" presetClass="pat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276 -0.26621 C -0.01276 -0.12523 -0.00468 1.85185E-6 -2.5E-6 1.85185E-6 " pathEditMode="relative" rAng="0" ptsTypes="AA">
                                      <p:cBhvr>
                                        <p:cTn id="120" dur="1250" spd="-100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" y="13310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37" presetClass="pat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167E-6 -1.48148E-6 C -0.01068 -1.48148E-6 -0.06328 -0.08148 -0.06328 -0.2662 " pathEditMode="relative" rAng="0" ptsTypes="AA">
                                      <p:cBhvr>
                                        <p:cTn id="124" dur="12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64" y="-13310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37" presetClass="pat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79167E-6 -4.07407E-6 C 0.04961 -4.07407E-6 0.08972 -0.13125 0.08972 -0.2662 " pathEditMode="relative" rAng="0" ptsTypes="AA">
                                      <p:cBhvr>
                                        <p:cTn id="128" dur="12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79" y="-13310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37" presetClass="pat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836 -0.2706 C -0.01836 -0.12963 -0.01706 -0.0044 -0.01237 -0.0044 " pathEditMode="relative" rAng="0" ptsTypes="AA">
                                      <p:cBhvr>
                                        <p:cTn id="132" dur="1250" spd="-100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" y="13310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37" presetClass="pat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91667E-6 1.48148E-6 C -0.04961 1.48148E-6 -0.08971 -0.13125 -0.08971 -0.26621 " pathEditMode="relative" rAng="0" ptsTypes="AA">
                                      <p:cBhvr>
                                        <p:cTn id="136" dur="12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92" y="-13310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37" presetClass="pat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599 -0.2662 C 0.00599 -0.12523 0.00468 0 3.33333E-6 0 " pathEditMode="relative" rAng="0" ptsTypes="AA">
                                      <p:cBhvr>
                                        <p:cTn id="140" dur="1250" spd="-100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" y="13310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37" presetClass="pat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45833E-6 1.48148E-6 C 0.01081 1.48148E-6 0.06328 -0.08148 0.06328 -0.26621 " pathEditMode="relative" rAng="0" ptsTypes="AA">
                                      <p:cBhvr>
                                        <p:cTn id="144" dur="12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4" y="-13310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37" presetClass="pat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82 -0.26968 C 0.0082 -0.12871 0.00013 -0.00347 -0.00456 -0.00347 " pathEditMode="relative" rAng="0" ptsTypes="AA">
                                      <p:cBhvr>
                                        <p:cTn id="148" dur="125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8" y="13310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37" presetClass="pat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75E-6 -2.59259E-6 C 0.00416 -2.59259E-6 0.07213 -0.07037 0.07213 -0.2662 " pathEditMode="relative" rAng="0" ptsTypes="AA">
                                      <p:cBhvr>
                                        <p:cTn id="152" dur="12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07" y="-13310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37" presetClass="pat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3802 -0.26621 C 0.03802 -0.09213 0.01133 2.59259E-6 -1.25E-6 2.59259E-6 " pathEditMode="relative" rAng="0" ptsTypes="AA">
                                      <p:cBhvr>
                                        <p:cTn id="156" dur="1250" spd="-100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13310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37" presetClass="pat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8.33333E-7 4.44444E-6 C 0.01081 4.44444E-6 0.06328 -0.08149 0.06328 -0.26621 " pathEditMode="relative" rAng="0" ptsTypes="AA">
                                      <p:cBhvr>
                                        <p:cTn id="160" dur="12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4" y="-13310"/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37" presetClass="pat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0 C -0.06667 0 -0.11615 -0.13171 -0.11615 -0.2662 " pathEditMode="relative" rAng="0" ptsTypes="AA">
                                      <p:cBhvr>
                                        <p:cTn id="164" dur="12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07" y="-13310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37" presetClass="pat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45833E-6 -2.96296E-6 C 0.00417 -2.96296E-6 0.02539 -0.07037 0.02539 -0.2662 " pathEditMode="relative" rAng="0" ptsTypes="AA">
                                      <p:cBhvr>
                                        <p:cTn id="168" dur="12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3" y="-13310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54167E-6 3.7037E-6 L -3.54167E-6 0.03541 " pathEditMode="relative" rAng="0" ptsTypes="AA">
                                      <p:cBhvr>
                                        <p:cTn id="233" dur="700" spd="-100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54167E-6 -7.40741E-7 L -3.54167E-6 0.03542 " pathEditMode="relative" rAng="0" ptsTypes="AA">
                                      <p:cBhvr>
                                        <p:cTn id="238" dur="700" spd="-100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7.40741E-7 L -2.08333E-7 0.03542 " pathEditMode="relative" rAng="0" ptsTypes="AA">
                                      <p:cBhvr>
                                        <p:cTn id="243" dur="700" spd="-100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60" grpId="0" animBg="1"/>
      <p:bldP spid="60" grpId="1" animBg="1"/>
      <p:bldP spid="61" grpId="0" animBg="1"/>
      <p:bldP spid="61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7" grpId="0" animBg="1"/>
      <p:bldP spid="68" grpId="0" animBg="1"/>
      <p:bldP spid="69" grpId="0" animBg="1"/>
      <p:bldP spid="70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6" grpId="0" animBg="1"/>
      <p:bldP spid="87" grpId="0" animBg="1"/>
      <p:bldP spid="88" grpId="0" animBg="1"/>
      <p:bldP spid="97" grpId="0" animBg="1"/>
      <p:bldP spid="120" grpId="0" animBg="1"/>
      <p:bldP spid="121" grpId="0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  <p:bldP spid="150" grpId="0" animBg="1"/>
      <p:bldP spid="150" grpId="1" animBg="1"/>
      <p:bldP spid="151" grpId="0" animBg="1"/>
      <p:bldP spid="15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62" grpId="0" animBg="1"/>
      <p:bldP spid="62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85" grpId="0" animBg="1"/>
      <p:bldP spid="85" grpId="1" animBg="1"/>
      <p:bldP spid="89" grpId="0" animBg="1"/>
      <p:bldP spid="89" grpId="1" animBg="1"/>
      <p:bldP spid="90" grpId="0" animBg="1"/>
      <p:bldP spid="90" grpId="1" animBg="1"/>
      <p:bldP spid="31" grpId="0"/>
      <p:bldP spid="34" grpId="0"/>
      <p:bldP spid="3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E434F7-FE11-F3EA-8C9B-EAEF945E3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883" y="105029"/>
            <a:ext cx="10515600" cy="598320"/>
          </a:xfrm>
        </p:spPr>
        <p:txBody>
          <a:bodyPr/>
          <a:lstStyle/>
          <a:p>
            <a:pPr algn="ctr"/>
            <a:r>
              <a:rPr lang="en-US" dirty="0">
                <a:latin typeface="+mj-lt"/>
              </a:rPr>
              <a:t>Data Agent end-to-end flow</a:t>
            </a:r>
            <a:endParaRPr lang="es-CL" dirty="0">
              <a:latin typeface="+mj-lt"/>
            </a:endParaRPr>
          </a:p>
        </p:txBody>
      </p:sp>
      <p:sp>
        <p:nvSpPr>
          <p:cNvPr id="4" name="Rounded Rectangle 13">
            <a:extLst>
              <a:ext uri="{FF2B5EF4-FFF2-40B4-BE49-F238E27FC236}">
                <a16:creationId xmlns:a16="http://schemas.microsoft.com/office/drawing/2014/main" id="{12213B59-E3E1-8CDB-D580-FE4DA4EE0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0246" y="1817665"/>
            <a:ext cx="7502729" cy="1901977"/>
          </a:xfrm>
          <a:prstGeom prst="roundRect">
            <a:avLst>
              <a:gd name="adj" fmla="val 9303"/>
            </a:avLst>
          </a:prstGeom>
          <a:solidFill>
            <a:srgbClr val="3A4953">
              <a:alpha val="0"/>
            </a:srgbClr>
          </a:solidFill>
          <a:ln w="12700" cap="rnd" cmpd="sng" algn="ctr">
            <a:solidFill>
              <a:srgbClr val="657076"/>
            </a:solidFill>
            <a:prstDash val="solid"/>
            <a:headEnd type="none" w="lg" len="sm"/>
            <a:tailEnd type="none" w="lg" len="sm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>
              <a:solidFill>
                <a:schemeClr val="accent1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FB39975-34CD-0AE8-BB04-C2A5055BB966}"/>
              </a:ext>
            </a:extLst>
          </p:cNvPr>
          <p:cNvSpPr/>
          <p:nvPr/>
        </p:nvSpPr>
        <p:spPr>
          <a:xfrm>
            <a:off x="7921235" y="2640502"/>
            <a:ext cx="331284" cy="331284"/>
          </a:xfrm>
          <a:prstGeom prst="ellipse">
            <a:avLst/>
          </a:prstGeom>
          <a:solidFill>
            <a:srgbClr val="091F2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egoe Sans Display"/>
              <a:ea typeface="+mn-ea"/>
              <a:cs typeface="+mn-cs"/>
            </a:endParaRPr>
          </a:p>
        </p:txBody>
      </p:sp>
      <p:sp>
        <p:nvSpPr>
          <p:cNvPr id="6" name="Rounded Rectangle 13">
            <a:extLst>
              <a:ext uri="{FF2B5EF4-FFF2-40B4-BE49-F238E27FC236}">
                <a16:creationId xmlns:a16="http://schemas.microsoft.com/office/drawing/2014/main" id="{A3A89B1A-6BBD-A2E9-FA3F-8C01F189D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08895" y="1817665"/>
            <a:ext cx="1261760" cy="1901977"/>
          </a:xfrm>
          <a:prstGeom prst="roundRect">
            <a:avLst>
              <a:gd name="adj" fmla="val 12434"/>
            </a:avLst>
          </a:prstGeom>
          <a:solidFill>
            <a:srgbClr val="3A4953">
              <a:alpha val="0"/>
            </a:srgbClr>
          </a:solidFill>
          <a:ln w="12700" cap="rnd" cmpd="sng" algn="ctr">
            <a:solidFill>
              <a:srgbClr val="657076"/>
            </a:solidFill>
            <a:prstDash val="solid"/>
            <a:headEnd type="none" w="lg" len="sm"/>
            <a:tailEnd type="none" w="lg" len="sm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>
              <a:solidFill>
                <a:schemeClr val="accent1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7" name="Subtitle 1">
            <a:extLst>
              <a:ext uri="{FF2B5EF4-FFF2-40B4-BE49-F238E27FC236}">
                <a16:creationId xmlns:a16="http://schemas.microsoft.com/office/drawing/2014/main" id="{853E9CEF-F7AE-70CF-CC90-F503B05D07B2}"/>
              </a:ext>
            </a:extLst>
          </p:cNvPr>
          <p:cNvSpPr txBox="1">
            <a:spLocks/>
          </p:cNvSpPr>
          <p:nvPr/>
        </p:nvSpPr>
        <p:spPr>
          <a:xfrm>
            <a:off x="5064283" y="673842"/>
            <a:ext cx="4506913" cy="249238"/>
          </a:xfrm>
          <a:prstGeom prst="rect">
            <a:avLst/>
          </a:prstGeom>
        </p:spPr>
        <p:txBody>
          <a:bodyPr wrap="square" lIns="9144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b="0" i="0" kern="1200">
                <a:solidFill>
                  <a:schemeClr val="accent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1800" dirty="0">
                <a:solidFill>
                  <a:schemeClr val="tx2"/>
                </a:solidFill>
                <a:latin typeface="+mj-lt"/>
                <a:cs typeface="Segoe Sans Display Semibold" pitchFamily="2" charset="0"/>
              </a:rPr>
              <a:t>End-to-end scenario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860198-34BF-E316-21CD-7ADC933CC53B}"/>
              </a:ext>
            </a:extLst>
          </p:cNvPr>
          <p:cNvSpPr txBox="1"/>
          <p:nvPr/>
        </p:nvSpPr>
        <p:spPr>
          <a:xfrm>
            <a:off x="8607954" y="2929266"/>
            <a:ext cx="66364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400">
              <a:defRPr/>
            </a:pPr>
            <a:r>
              <a:rPr lang="en-US" sz="1200" dirty="0">
                <a:solidFill>
                  <a:srgbClr val="742575"/>
                </a:solidFill>
                <a:latin typeface="Segoe Sans Display Semibold" pitchFamily="2" charset="0"/>
                <a:cs typeface="Segoe Sans Display Semibold" pitchFamily="2" charset="0"/>
              </a:rPr>
              <a:t>Consume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584F178-E987-93BB-C422-EABF9F2653E6}"/>
              </a:ext>
            </a:extLst>
          </p:cNvPr>
          <p:cNvGrpSpPr/>
          <p:nvPr/>
        </p:nvGrpSpPr>
        <p:grpSpPr>
          <a:xfrm>
            <a:off x="970005" y="1385386"/>
            <a:ext cx="1134274" cy="317697"/>
            <a:chOff x="992330" y="1777521"/>
            <a:chExt cx="1134274" cy="31769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11812F-0ED6-BC6F-E9D4-981109C6ED69}"/>
                </a:ext>
              </a:extLst>
            </p:cNvPr>
            <p:cNvSpPr txBox="1"/>
            <p:nvPr/>
          </p:nvSpPr>
          <p:spPr>
            <a:xfrm>
              <a:off x="1317536" y="1797870"/>
              <a:ext cx="80906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i="0" u="none" strike="noStrike" cap="none" spc="0" normalizeH="0" baseline="0">
                  <a:ln>
                    <a:noFill/>
                  </a:ln>
                  <a:effectLst/>
                  <a:uLnTx/>
                  <a:uFillTx/>
                  <a:latin typeface="Segoe Sans Display Semibold" pitchFamily="2" charset="0"/>
                  <a:cs typeface="Segoe Sans Display Semibold" pitchFamily="2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B2143"/>
                  </a:solidFill>
                  <a:effectLst/>
                  <a:uLnTx/>
                  <a:uFillTx/>
                  <a:latin typeface="Segoe Sans Display Semibold" pitchFamily="2" charset="0"/>
                  <a:cs typeface="Segoe Sans Display Semibold" pitchFamily="2" charset="0"/>
                </a:rPr>
                <a:t>Creator</a:t>
              </a:r>
            </a:p>
          </p:txBody>
        </p:sp>
        <p:sp>
          <p:nvSpPr>
            <p:cNvPr id="11" name="Graphic 107">
              <a:extLst>
                <a:ext uri="{FF2B5EF4-FFF2-40B4-BE49-F238E27FC236}">
                  <a16:creationId xmlns:a16="http://schemas.microsoft.com/office/drawing/2014/main" id="{F4D5BFCB-8735-D81F-1CC5-75FECC2FE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92330" y="1777521"/>
              <a:ext cx="254224" cy="317697"/>
            </a:xfrm>
            <a:custGeom>
              <a:avLst/>
              <a:gdLst>
                <a:gd name="connsiteX0" fmla="*/ 218476 w 254224"/>
                <a:gd name="connsiteY0" fmla="*/ 190593 h 317697"/>
                <a:gd name="connsiteX1" fmla="*/ 254225 w 254224"/>
                <a:gd name="connsiteY1" fmla="*/ 226309 h 317697"/>
                <a:gd name="connsiteX2" fmla="*/ 254225 w 254224"/>
                <a:gd name="connsiteY2" fmla="*/ 226325 h 317697"/>
                <a:gd name="connsiteX3" fmla="*/ 254225 w 254224"/>
                <a:gd name="connsiteY3" fmla="*/ 240910 h 317697"/>
                <a:gd name="connsiteX4" fmla="*/ 246074 w 254224"/>
                <a:gd name="connsiteY4" fmla="*/ 266315 h 317697"/>
                <a:gd name="connsiteX5" fmla="*/ 127057 w 254224"/>
                <a:gd name="connsiteY5" fmla="*/ 317697 h 317697"/>
                <a:gd name="connsiteX6" fmla="*/ 8103 w 254224"/>
                <a:gd name="connsiteY6" fmla="*/ 266268 h 317697"/>
                <a:gd name="connsiteX7" fmla="*/ 0 w 254224"/>
                <a:gd name="connsiteY7" fmla="*/ 240926 h 317697"/>
                <a:gd name="connsiteX8" fmla="*/ 0 w 254224"/>
                <a:gd name="connsiteY8" fmla="*/ 226309 h 317697"/>
                <a:gd name="connsiteX9" fmla="*/ 35716 w 254224"/>
                <a:gd name="connsiteY9" fmla="*/ 190561 h 317697"/>
                <a:gd name="connsiteX10" fmla="*/ 35732 w 254224"/>
                <a:gd name="connsiteY10" fmla="*/ 190561 h 317697"/>
                <a:gd name="connsiteX11" fmla="*/ 218461 w 254224"/>
                <a:gd name="connsiteY11" fmla="*/ 190561 h 317697"/>
                <a:gd name="connsiteX12" fmla="*/ 127057 w 254224"/>
                <a:gd name="connsiteY12" fmla="*/ 0 h 317697"/>
                <a:gd name="connsiteX13" fmla="*/ 206497 w 254224"/>
                <a:gd name="connsiteY13" fmla="*/ 79440 h 317697"/>
                <a:gd name="connsiteX14" fmla="*/ 127057 w 254224"/>
                <a:gd name="connsiteY14" fmla="*/ 158880 h 317697"/>
                <a:gd name="connsiteX15" fmla="*/ 47616 w 254224"/>
                <a:gd name="connsiteY15" fmla="*/ 79440 h 317697"/>
                <a:gd name="connsiteX16" fmla="*/ 127057 w 254224"/>
                <a:gd name="connsiteY16" fmla="*/ 0 h 317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224" h="317697">
                  <a:moveTo>
                    <a:pt x="218476" y="190593"/>
                  </a:moveTo>
                  <a:cubicBezTo>
                    <a:pt x="238211" y="190583"/>
                    <a:pt x="254215" y="206575"/>
                    <a:pt x="254225" y="226309"/>
                  </a:cubicBezTo>
                  <a:cubicBezTo>
                    <a:pt x="254225" y="226314"/>
                    <a:pt x="254225" y="226320"/>
                    <a:pt x="254225" y="226325"/>
                  </a:cubicBezTo>
                  <a:lnTo>
                    <a:pt x="254225" y="240910"/>
                  </a:lnTo>
                  <a:cubicBezTo>
                    <a:pt x="254223" y="250021"/>
                    <a:pt x="251373" y="258904"/>
                    <a:pt x="246074" y="266315"/>
                  </a:cubicBezTo>
                  <a:cubicBezTo>
                    <a:pt x="221511" y="300681"/>
                    <a:pt x="181394" y="317697"/>
                    <a:pt x="127057" y="317697"/>
                  </a:cubicBezTo>
                  <a:cubicBezTo>
                    <a:pt x="72688" y="317697"/>
                    <a:pt x="32602" y="300665"/>
                    <a:pt x="8103" y="266268"/>
                  </a:cubicBezTo>
                  <a:cubicBezTo>
                    <a:pt x="2833" y="258869"/>
                    <a:pt x="1" y="250011"/>
                    <a:pt x="0" y="240926"/>
                  </a:cubicBezTo>
                  <a:lnTo>
                    <a:pt x="0" y="226309"/>
                  </a:lnTo>
                  <a:cubicBezTo>
                    <a:pt x="-9" y="206575"/>
                    <a:pt x="15982" y="190571"/>
                    <a:pt x="35716" y="190561"/>
                  </a:cubicBezTo>
                  <a:cubicBezTo>
                    <a:pt x="35722" y="190561"/>
                    <a:pt x="35727" y="190561"/>
                    <a:pt x="35732" y="190561"/>
                  </a:cubicBezTo>
                  <a:lnTo>
                    <a:pt x="218461" y="190561"/>
                  </a:lnTo>
                  <a:close/>
                  <a:moveTo>
                    <a:pt x="127057" y="0"/>
                  </a:moveTo>
                  <a:cubicBezTo>
                    <a:pt x="170930" y="0"/>
                    <a:pt x="206497" y="35567"/>
                    <a:pt x="206497" y="79440"/>
                  </a:cubicBezTo>
                  <a:cubicBezTo>
                    <a:pt x="206497" y="123314"/>
                    <a:pt x="170930" y="158880"/>
                    <a:pt x="127057" y="158880"/>
                  </a:cubicBezTo>
                  <a:cubicBezTo>
                    <a:pt x="83183" y="158880"/>
                    <a:pt x="47616" y="123314"/>
                    <a:pt x="47616" y="79440"/>
                  </a:cubicBezTo>
                  <a:cubicBezTo>
                    <a:pt x="47616" y="35567"/>
                    <a:pt x="83183" y="0"/>
                    <a:pt x="127057" y="0"/>
                  </a:cubicBezTo>
                  <a:close/>
                </a:path>
              </a:pathLst>
            </a:custGeom>
            <a:solidFill>
              <a:srgbClr val="D49DD6">
                <a:lumMod val="60000"/>
                <a:lumOff val="40000"/>
              </a:srgbClr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Sans Text" panose="020F0502020204030204"/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EA281-0B7A-4497-862A-84E2821778ED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>
            <a:off x="2276707" y="2763675"/>
            <a:ext cx="336395" cy="1"/>
          </a:xfrm>
          <a:prstGeom prst="straightConnector1">
            <a:avLst/>
          </a:prstGeom>
          <a:noFill/>
          <a:ln w="15875" cap="rnd" cmpd="sng" algn="ctr">
            <a:solidFill>
              <a:srgbClr val="091F2C">
                <a:lumMod val="25000"/>
                <a:lumOff val="75000"/>
              </a:srgbClr>
            </a:solidFill>
            <a:prstDash val="solid"/>
            <a:round/>
            <a:headEnd type="none" w="lg" len="med"/>
            <a:tailEnd type="arrow" w="lg" len="med"/>
          </a:ln>
          <a:effectLst/>
        </p:spPr>
      </p:cxnSp>
      <p:sp>
        <p:nvSpPr>
          <p:cNvPr id="13" name="Rounded Rectangle 13">
            <a:extLst>
              <a:ext uri="{FF2B5EF4-FFF2-40B4-BE49-F238E27FC236}">
                <a16:creationId xmlns:a16="http://schemas.microsoft.com/office/drawing/2014/main" id="{0D13241A-1C22-5808-3CBE-B35A9F0EF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4461" y="1995300"/>
            <a:ext cx="1492246" cy="1536750"/>
          </a:xfrm>
          <a:prstGeom prst="roundRect">
            <a:avLst>
              <a:gd name="adj" fmla="val 9264"/>
            </a:avLst>
          </a:prstGeom>
          <a:solidFill>
            <a:srgbClr val="091F2C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38100" dir="2700000" algn="tl" rotWithShape="0">
              <a:prstClr val="black">
                <a:alpha val="50000"/>
              </a:prstClr>
            </a:outerShdw>
          </a:effectLst>
          <a:scene3d>
            <a:camera prst="perspectiveLeft" fov="2100000">
              <a:rot lat="0" lon="0" rev="0"/>
            </a:camera>
            <a:lightRig rig="threePt" dir="t"/>
          </a:scene3d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>
              <a:solidFill>
                <a:schemeClr val="accent1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774429-FD2B-F428-405F-CD2CE3068DC9}"/>
              </a:ext>
            </a:extLst>
          </p:cNvPr>
          <p:cNvSpPr txBox="1"/>
          <p:nvPr/>
        </p:nvSpPr>
        <p:spPr>
          <a:xfrm>
            <a:off x="1100622" y="2929266"/>
            <a:ext cx="85992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400">
              <a:defRPr/>
            </a:pPr>
            <a:r>
              <a:rPr lang="en-US" sz="1200" dirty="0">
                <a:solidFill>
                  <a:schemeClr val="bg1"/>
                </a:solidFill>
                <a:latin typeface="Segoe Sans Display Semibold" pitchFamily="2" charset="0"/>
                <a:cs typeface="Segoe Sans Display Semibold" pitchFamily="2" charset="0"/>
              </a:rPr>
              <a:t>Create </a:t>
            </a:r>
          </a:p>
          <a:p>
            <a:pPr algn="ctr" defTabSz="914400">
              <a:defRPr/>
            </a:pPr>
            <a:r>
              <a:rPr lang="en-US" sz="1200" dirty="0">
                <a:solidFill>
                  <a:schemeClr val="bg1"/>
                </a:solidFill>
                <a:latin typeface="Segoe Sans Display Semibold" pitchFamily="2" charset="0"/>
                <a:cs typeface="Segoe Sans Display Semibold" pitchFamily="2" charset="0"/>
              </a:rPr>
              <a:t>data agent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87EB03-1597-26FD-9CA7-62E920D0D9C7}"/>
              </a:ext>
            </a:extLst>
          </p:cNvPr>
          <p:cNvSpPr txBox="1"/>
          <p:nvPr/>
        </p:nvSpPr>
        <p:spPr>
          <a:xfrm>
            <a:off x="750171" y="4165195"/>
            <a:ext cx="1560826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400">
              <a:spcBef>
                <a:spcPts val="800"/>
              </a:spcBef>
              <a:defRPr/>
            </a:pPr>
            <a:r>
              <a:rPr lang="en-US" sz="1400" kern="0" dirty="0">
                <a:solidFill>
                  <a:srgbClr val="2B2143"/>
                </a:solidFill>
                <a:latin typeface="Segoe Sans Display Semibold" pitchFamily="2" charset="0"/>
                <a:cs typeface="Segoe Sans Display Semibold" pitchFamily="2" charset="0"/>
              </a:rPr>
              <a:t>Create new item type in Fabric:</a:t>
            </a:r>
          </a:p>
          <a:p>
            <a:pPr algn="ctr" defTabSz="914400">
              <a:spcBef>
                <a:spcPts val="800"/>
              </a:spcBef>
              <a:defRPr/>
            </a:pPr>
            <a:r>
              <a:rPr lang="en-US" sz="1200" kern="0" dirty="0">
                <a:solidFill>
                  <a:srgbClr val="742575"/>
                </a:solidFill>
                <a:latin typeface="Segoe Sans Display"/>
              </a:rPr>
              <a:t>Track lineage</a:t>
            </a:r>
          </a:p>
          <a:p>
            <a:pPr algn="ctr" defTabSz="914400">
              <a:spcBef>
                <a:spcPts val="800"/>
              </a:spcBef>
              <a:defRPr/>
            </a:pPr>
            <a:r>
              <a:rPr lang="en-US" sz="1200" kern="0" dirty="0">
                <a:solidFill>
                  <a:srgbClr val="742575"/>
                </a:solidFill>
                <a:latin typeface="Segoe Sans Display"/>
              </a:rPr>
              <a:t>Manage permissions</a:t>
            </a:r>
          </a:p>
          <a:p>
            <a:pPr algn="ctr" defTabSz="914400">
              <a:spcBef>
                <a:spcPts val="800"/>
              </a:spcBef>
              <a:defRPr/>
            </a:pPr>
            <a:r>
              <a:rPr lang="en-US" sz="1200" kern="0" dirty="0">
                <a:solidFill>
                  <a:srgbClr val="742575"/>
                </a:solidFill>
                <a:latin typeface="Segoe Sans Display"/>
              </a:rPr>
              <a:t>Share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3BF5B5C-71F4-434D-3895-4071BC866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530584" y="3719642"/>
            <a:ext cx="0" cy="314491"/>
          </a:xfrm>
          <a:prstGeom prst="line">
            <a:avLst/>
          </a:prstGeom>
          <a:solidFill>
            <a:srgbClr val="3A4953">
              <a:alpha val="0"/>
            </a:srgbClr>
          </a:solidFill>
          <a:ln w="12700" cap="rnd" cmpd="sng" algn="ctr">
            <a:solidFill>
              <a:srgbClr val="657076"/>
            </a:solidFill>
            <a:prstDash val="solid"/>
            <a:headEnd type="oval" w="med" len="med"/>
            <a:tailEnd type="none" w="lg" len="sm"/>
          </a:ln>
          <a:effectLst/>
        </p:spPr>
      </p:cxnSp>
      <p:sp>
        <p:nvSpPr>
          <p:cNvPr id="17" name="Rounded Rectangle 13">
            <a:extLst>
              <a:ext uri="{FF2B5EF4-FFF2-40B4-BE49-F238E27FC236}">
                <a16:creationId xmlns:a16="http://schemas.microsoft.com/office/drawing/2014/main" id="{F7C537F5-119F-9C1B-E136-12BD9789B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613102" y="1995300"/>
            <a:ext cx="1579996" cy="1536752"/>
          </a:xfrm>
          <a:prstGeom prst="roundRect">
            <a:avLst>
              <a:gd name="adj" fmla="val 9264"/>
            </a:avLst>
          </a:prstGeom>
          <a:solidFill>
            <a:srgbClr val="091F2C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38100" dir="2700000" algn="tl" rotWithShape="0">
              <a:prstClr val="black">
                <a:alpha val="50000"/>
              </a:prstClr>
            </a:outerShdw>
          </a:effectLst>
          <a:scene3d>
            <a:camera prst="perspectiveLeft" fov="2100000">
              <a:rot lat="0" lon="0" rev="0"/>
            </a:camera>
            <a:lightRig rig="threePt" dir="t"/>
          </a:scene3d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>
              <a:solidFill>
                <a:schemeClr val="accent1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C1352F-39C9-85DD-FC35-673E946895DB}"/>
              </a:ext>
            </a:extLst>
          </p:cNvPr>
          <p:cNvSpPr txBox="1"/>
          <p:nvPr/>
        </p:nvSpPr>
        <p:spPr>
          <a:xfrm>
            <a:off x="2667123" y="2929266"/>
            <a:ext cx="14719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400">
              <a:defRPr/>
            </a:pPr>
            <a:r>
              <a:rPr lang="en-US" sz="1200" dirty="0">
                <a:solidFill>
                  <a:schemeClr val="bg1"/>
                </a:solidFill>
                <a:latin typeface="Segoe Sans Display Semibold" pitchFamily="2" charset="0"/>
                <a:cs typeface="Segoe Sans Display Semibold" pitchFamily="2" charset="0"/>
              </a:rPr>
              <a:t>Add data source. Select tables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751EB0-3535-4124-B287-B310DC302CC5}"/>
              </a:ext>
            </a:extLst>
          </p:cNvPr>
          <p:cNvSpPr txBox="1"/>
          <p:nvPr/>
        </p:nvSpPr>
        <p:spPr>
          <a:xfrm>
            <a:off x="2611131" y="4159104"/>
            <a:ext cx="1560826" cy="16927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400">
              <a:spcBef>
                <a:spcPts val="800"/>
              </a:spcBef>
              <a:defRPr/>
            </a:pPr>
            <a:r>
              <a:rPr lang="en-US" sz="1400" kern="0" dirty="0">
                <a:solidFill>
                  <a:srgbClr val="2B2143"/>
                </a:solidFill>
                <a:latin typeface="Segoe Sans Display Semibold" pitchFamily="2" charset="0"/>
                <a:cs typeface="Segoe Sans Display Semibold" pitchFamily="2" charset="0"/>
              </a:rPr>
              <a:t>Select data source:</a:t>
            </a:r>
          </a:p>
          <a:p>
            <a:pPr algn="ctr" defTabSz="914400">
              <a:defRPr/>
            </a:pPr>
            <a:r>
              <a:rPr lang="en-US" sz="1200" kern="0" dirty="0">
                <a:solidFill>
                  <a:srgbClr val="742575"/>
                </a:solidFill>
                <a:latin typeface="Segoe Sans Display"/>
              </a:rPr>
              <a:t>Lakehouse</a:t>
            </a:r>
          </a:p>
          <a:p>
            <a:pPr algn="ctr" defTabSz="914400">
              <a:defRPr/>
            </a:pPr>
            <a:r>
              <a:rPr lang="en-US" sz="1200" kern="0" dirty="0">
                <a:solidFill>
                  <a:srgbClr val="742575"/>
                </a:solidFill>
                <a:latin typeface="Segoe Sans Display"/>
              </a:rPr>
              <a:t>Warehouse</a:t>
            </a:r>
          </a:p>
          <a:p>
            <a:pPr algn="ctr" defTabSz="914400">
              <a:defRPr/>
            </a:pPr>
            <a:r>
              <a:rPr lang="en-US" sz="1200" kern="0" dirty="0">
                <a:solidFill>
                  <a:srgbClr val="742575"/>
                </a:solidFill>
                <a:latin typeface="Segoe Sans Display"/>
              </a:rPr>
              <a:t>SQL Database</a:t>
            </a:r>
          </a:p>
          <a:p>
            <a:pPr algn="ctr" defTabSz="914400">
              <a:defRPr/>
            </a:pPr>
            <a:r>
              <a:rPr lang="en-US" sz="1200" kern="0" dirty="0" err="1">
                <a:solidFill>
                  <a:srgbClr val="742575"/>
                </a:solidFill>
                <a:latin typeface="Segoe Sans Display"/>
              </a:rPr>
              <a:t>Eventhouse</a:t>
            </a:r>
            <a:r>
              <a:rPr lang="en-US" sz="1200" kern="0" dirty="0">
                <a:solidFill>
                  <a:srgbClr val="742575"/>
                </a:solidFill>
                <a:latin typeface="Segoe Sans Display"/>
              </a:rPr>
              <a:t> KQL DB</a:t>
            </a:r>
          </a:p>
          <a:p>
            <a:pPr algn="ctr" defTabSz="914400">
              <a:defRPr/>
            </a:pPr>
            <a:r>
              <a:rPr lang="en-US" sz="1200" kern="0" dirty="0">
                <a:solidFill>
                  <a:srgbClr val="742575"/>
                </a:solidFill>
                <a:latin typeface="Segoe Sans Display"/>
              </a:rPr>
              <a:t>Mirrored Databases</a:t>
            </a:r>
          </a:p>
          <a:p>
            <a:pPr algn="ctr" defTabSz="914400">
              <a:defRPr/>
            </a:pPr>
            <a:r>
              <a:rPr lang="en-US" sz="1200" kern="0" dirty="0">
                <a:solidFill>
                  <a:srgbClr val="742575"/>
                </a:solidFill>
                <a:latin typeface="Segoe Sans Display"/>
              </a:rPr>
              <a:t>Ontology</a:t>
            </a:r>
          </a:p>
          <a:p>
            <a:pPr algn="ctr">
              <a:defRPr/>
            </a:pPr>
            <a:r>
              <a:rPr lang="en-US" sz="1200" kern="0" dirty="0">
                <a:solidFill>
                  <a:srgbClr val="742575"/>
                </a:solidFill>
                <a:latin typeface="Segoe Sans Display"/>
              </a:rPr>
              <a:t>Semantic model</a:t>
            </a:r>
          </a:p>
          <a:p>
            <a:pPr algn="ctr" defTabSz="914400">
              <a:defRPr/>
            </a:pPr>
            <a:r>
              <a:rPr lang="en-US" sz="1200" kern="0" dirty="0">
                <a:solidFill>
                  <a:srgbClr val="742575"/>
                </a:solidFill>
                <a:latin typeface="Segoe Sans Display"/>
              </a:rPr>
              <a:t>(Table selection)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EC303F-57F0-6892-1AD4-4195C28EB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3391544" y="3719642"/>
            <a:ext cx="0" cy="314491"/>
          </a:xfrm>
          <a:prstGeom prst="line">
            <a:avLst/>
          </a:prstGeom>
          <a:solidFill>
            <a:srgbClr val="3A4953">
              <a:alpha val="0"/>
            </a:srgbClr>
          </a:solidFill>
          <a:ln w="12700" cap="rnd" cmpd="sng" algn="ctr">
            <a:solidFill>
              <a:srgbClr val="657076"/>
            </a:solidFill>
            <a:prstDash val="solid"/>
            <a:headEnd type="oval" w="med" len="med"/>
            <a:tailEnd type="none" w="lg" len="sm"/>
          </a:ln>
          <a:effectLst/>
        </p:spPr>
      </p:cxnSp>
      <p:sp>
        <p:nvSpPr>
          <p:cNvPr id="21" name="Rounded Rectangle 13">
            <a:extLst>
              <a:ext uri="{FF2B5EF4-FFF2-40B4-BE49-F238E27FC236}">
                <a16:creationId xmlns:a16="http://schemas.microsoft.com/office/drawing/2014/main" id="{D90F1633-22FD-33A6-93B5-3355C7F7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44667" y="1995300"/>
            <a:ext cx="1492246" cy="1536750"/>
          </a:xfrm>
          <a:prstGeom prst="roundRect">
            <a:avLst>
              <a:gd name="adj" fmla="val 9264"/>
            </a:avLst>
          </a:prstGeom>
          <a:solidFill>
            <a:srgbClr val="091F2C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38100" dir="2700000" algn="tl" rotWithShape="0">
              <a:prstClr val="black">
                <a:alpha val="50000"/>
              </a:prstClr>
            </a:outerShdw>
          </a:effectLst>
          <a:scene3d>
            <a:camera prst="perspectiveLeft" fov="2100000">
              <a:rot lat="0" lon="0" rev="0"/>
            </a:camera>
            <a:lightRig rig="threePt" dir="t"/>
          </a:scene3d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>
              <a:solidFill>
                <a:schemeClr val="accent1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6A4EFB-263B-216C-30D4-7F48B07ED913}"/>
              </a:ext>
            </a:extLst>
          </p:cNvPr>
          <p:cNvSpPr txBox="1"/>
          <p:nvPr/>
        </p:nvSpPr>
        <p:spPr>
          <a:xfrm>
            <a:off x="4895696" y="2929266"/>
            <a:ext cx="79048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400">
              <a:defRPr/>
            </a:pPr>
            <a:r>
              <a:rPr lang="en-US" sz="1200">
                <a:solidFill>
                  <a:schemeClr val="bg1"/>
                </a:solidFill>
                <a:latin typeface="Segoe Sans Display Semibold" pitchFamily="2" charset="0"/>
                <a:cs typeface="Segoe Sans Display Semibold" pitchFamily="2" charset="0"/>
              </a:rPr>
              <a:t>Configure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C692C1-3BDB-55A7-B82D-6C902F7C8A01}"/>
              </a:ext>
            </a:extLst>
          </p:cNvPr>
          <p:cNvSpPr txBox="1"/>
          <p:nvPr/>
        </p:nvSpPr>
        <p:spPr>
          <a:xfrm>
            <a:off x="4493232" y="4167495"/>
            <a:ext cx="1560826" cy="7899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400">
              <a:spcBef>
                <a:spcPts val="800"/>
              </a:spcBef>
              <a:defRPr/>
            </a:pPr>
            <a:r>
              <a:rPr lang="en-US" sz="1400" kern="0" dirty="0">
                <a:solidFill>
                  <a:srgbClr val="2B2143"/>
                </a:solidFill>
                <a:latin typeface="Segoe Sans Display Semibold" pitchFamily="2" charset="0"/>
                <a:cs typeface="Segoe Sans Display Semibold" pitchFamily="2" charset="0"/>
              </a:rPr>
              <a:t>Configure:</a:t>
            </a:r>
          </a:p>
          <a:p>
            <a:pPr algn="ctr" defTabSz="914400">
              <a:spcBef>
                <a:spcPts val="800"/>
              </a:spcBef>
              <a:defRPr/>
            </a:pPr>
            <a:r>
              <a:rPr lang="en-US" sz="1200" kern="0" dirty="0">
                <a:solidFill>
                  <a:srgbClr val="742575"/>
                </a:solidFill>
                <a:latin typeface="Segoe Sans Display"/>
              </a:rPr>
              <a:t>Instructions for AI</a:t>
            </a:r>
          </a:p>
          <a:p>
            <a:pPr algn="ctr" defTabSz="914400">
              <a:spcBef>
                <a:spcPts val="800"/>
              </a:spcBef>
              <a:defRPr/>
            </a:pPr>
            <a:r>
              <a:rPr lang="en-US" sz="1200" kern="0" dirty="0">
                <a:solidFill>
                  <a:srgbClr val="742575"/>
                </a:solidFill>
                <a:latin typeface="Segoe Sans Display"/>
              </a:rPr>
              <a:t>Example queries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8C0E2E3-A841-237E-EC1E-69DB65615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5273645" y="3719642"/>
            <a:ext cx="0" cy="314491"/>
          </a:xfrm>
          <a:prstGeom prst="line">
            <a:avLst/>
          </a:prstGeom>
          <a:solidFill>
            <a:srgbClr val="3A4953">
              <a:alpha val="0"/>
            </a:srgbClr>
          </a:solidFill>
          <a:ln w="12700" cap="rnd" cmpd="sng" algn="ctr">
            <a:solidFill>
              <a:srgbClr val="657076"/>
            </a:solidFill>
            <a:prstDash val="solid"/>
            <a:headEnd type="oval" w="med" len="med"/>
            <a:tailEnd type="none" w="lg" len="sm"/>
          </a:ln>
          <a:effectLst/>
        </p:spPr>
      </p:cxnSp>
      <p:sp>
        <p:nvSpPr>
          <p:cNvPr id="25" name="Rounded Rectangle 13">
            <a:extLst>
              <a:ext uri="{FF2B5EF4-FFF2-40B4-BE49-F238E27FC236}">
                <a16:creationId xmlns:a16="http://schemas.microsoft.com/office/drawing/2014/main" id="{77546F95-8EF2-4E52-DDF6-5BCD991BD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8482" y="1995300"/>
            <a:ext cx="1492246" cy="1536750"/>
          </a:xfrm>
          <a:prstGeom prst="roundRect">
            <a:avLst>
              <a:gd name="adj" fmla="val 9264"/>
            </a:avLst>
          </a:prstGeom>
          <a:solidFill>
            <a:srgbClr val="091F2C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38100" dir="2700000" algn="tl" rotWithShape="0">
              <a:prstClr val="black">
                <a:alpha val="50000"/>
              </a:prstClr>
            </a:outerShdw>
          </a:effectLst>
          <a:scene3d>
            <a:camera prst="perspectiveLeft" fov="2100000">
              <a:rot lat="0" lon="0" rev="0"/>
            </a:camera>
            <a:lightRig rig="threePt" dir="t"/>
          </a:scene3d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>
              <a:solidFill>
                <a:schemeClr val="accent1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3A05BA-9A47-92B0-A566-02E532E7D4F8}"/>
              </a:ext>
            </a:extLst>
          </p:cNvPr>
          <p:cNvSpPr txBox="1"/>
          <p:nvPr/>
        </p:nvSpPr>
        <p:spPr>
          <a:xfrm>
            <a:off x="6528195" y="2929266"/>
            <a:ext cx="121282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400">
              <a:defRPr/>
            </a:pPr>
            <a:r>
              <a:rPr lang="en-US" sz="1200">
                <a:solidFill>
                  <a:schemeClr val="bg1"/>
                </a:solidFill>
                <a:latin typeface="Segoe Sans Display Semibold" pitchFamily="2" charset="0"/>
                <a:cs typeface="Segoe Sans Display Semibold" pitchFamily="2" charset="0"/>
              </a:rPr>
              <a:t>Publish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2949E3-015C-0370-03E1-B2719384169B}"/>
              </a:ext>
            </a:extLst>
          </p:cNvPr>
          <p:cNvSpPr txBox="1"/>
          <p:nvPr/>
        </p:nvSpPr>
        <p:spPr>
          <a:xfrm>
            <a:off x="6354192" y="4150188"/>
            <a:ext cx="1560826" cy="1159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400">
              <a:spcBef>
                <a:spcPts val="800"/>
              </a:spcBef>
              <a:defRPr/>
            </a:pPr>
            <a:r>
              <a:rPr lang="en-US" sz="1400" kern="0" dirty="0">
                <a:solidFill>
                  <a:srgbClr val="2B2143"/>
                </a:solidFill>
                <a:latin typeface="Segoe Sans Display Semibold" pitchFamily="2" charset="0"/>
                <a:cs typeface="Segoe Sans Display Semibold" pitchFamily="2" charset="0"/>
              </a:rPr>
              <a:t>Publish:</a:t>
            </a:r>
          </a:p>
          <a:p>
            <a:pPr algn="ctr" defTabSz="914400">
              <a:spcBef>
                <a:spcPts val="800"/>
              </a:spcBef>
              <a:defRPr/>
            </a:pPr>
            <a:r>
              <a:rPr lang="en-US" sz="1200" kern="0" dirty="0">
                <a:solidFill>
                  <a:srgbClr val="742575"/>
                </a:solidFill>
                <a:latin typeface="Segoe Sans Display"/>
              </a:rPr>
              <a:t>Creates a published version</a:t>
            </a:r>
          </a:p>
          <a:p>
            <a:pPr algn="ctr" defTabSz="914400">
              <a:spcBef>
                <a:spcPts val="800"/>
              </a:spcBef>
              <a:defRPr/>
            </a:pPr>
            <a:r>
              <a:rPr lang="en-US" sz="1200" kern="0" dirty="0">
                <a:solidFill>
                  <a:srgbClr val="742575"/>
                </a:solidFill>
                <a:latin typeface="Segoe Sans Display"/>
              </a:rPr>
              <a:t>Can be shared with consumers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898FB6F-2BED-EBC8-1F47-EB5D6F265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7134605" y="3719642"/>
            <a:ext cx="0" cy="314491"/>
          </a:xfrm>
          <a:prstGeom prst="line">
            <a:avLst/>
          </a:prstGeom>
          <a:solidFill>
            <a:srgbClr val="3A4953">
              <a:alpha val="0"/>
            </a:srgbClr>
          </a:solidFill>
          <a:ln w="12700" cap="rnd" cmpd="sng" algn="ctr">
            <a:solidFill>
              <a:srgbClr val="657076"/>
            </a:solidFill>
            <a:prstDash val="solid"/>
            <a:headEnd type="oval" w="med" len="med"/>
            <a:tailEnd type="none" w="lg" len="sm"/>
          </a:ln>
          <a:effectLst/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43130C-CAC1-9A27-9F1B-17B1A121F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012" y="1715691"/>
            <a:ext cx="267650" cy="267648"/>
          </a:xfrm>
          <a:prstGeom prst="rect">
            <a:avLst/>
          </a:prstGeom>
          <a:effectLst/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07122BA-D93B-EC3C-6DC5-BCA61F5EE8A5}"/>
              </a:ext>
            </a:extLst>
          </p:cNvPr>
          <p:cNvSpPr txBox="1"/>
          <p:nvPr/>
        </p:nvSpPr>
        <p:spPr>
          <a:xfrm>
            <a:off x="10457273" y="4512817"/>
            <a:ext cx="1053173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defTabSz="861085">
              <a:spcAft>
                <a:spcPts val="565"/>
              </a:spcAft>
              <a:defRPr/>
            </a:pPr>
            <a:r>
              <a:rPr lang="en-US" sz="1200" kern="0" dirty="0">
                <a:solidFill>
                  <a:srgbClr val="742575"/>
                </a:solidFill>
                <a:latin typeface="Segoe Sans Display"/>
                <a:cs typeface="Segoe Sans Display" pitchFamily="2" charset="0"/>
              </a:rPr>
              <a:t>Public Endpoint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BE0DE5-D9A4-5386-66DF-7779B0F68177}"/>
              </a:ext>
            </a:extLst>
          </p:cNvPr>
          <p:cNvSpPr txBox="1"/>
          <p:nvPr/>
        </p:nvSpPr>
        <p:spPr>
          <a:xfrm>
            <a:off x="10457273" y="3142369"/>
            <a:ext cx="1243930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defTabSz="861085">
              <a:spcAft>
                <a:spcPts val="565"/>
              </a:spcAft>
              <a:defRPr/>
            </a:pPr>
            <a:r>
              <a:rPr lang="en-US" sz="1200" kern="0">
                <a:solidFill>
                  <a:srgbClr val="742575"/>
                </a:solidFill>
                <a:latin typeface="Segoe Sans Display"/>
                <a:cs typeface="Segoe Sans Display" pitchFamily="2" charset="0"/>
              </a:rPr>
              <a:t>Copilot in </a:t>
            </a:r>
            <a:r>
              <a:rPr lang="en-US" sz="1200" kern="0" err="1">
                <a:solidFill>
                  <a:srgbClr val="742575"/>
                </a:solidFill>
                <a:latin typeface="Segoe Sans Display"/>
                <a:cs typeface="Segoe Sans Display" pitchFamily="2" charset="0"/>
              </a:rPr>
              <a:t>PowerBI</a:t>
            </a:r>
            <a:endParaRPr lang="en-US" sz="1200" kern="0">
              <a:solidFill>
                <a:srgbClr val="742575"/>
              </a:solidFill>
              <a:latin typeface="Segoe Sans Display"/>
              <a:cs typeface="Segoe Sans Display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96222C-2832-3927-9586-565E793C5B5A}"/>
              </a:ext>
            </a:extLst>
          </p:cNvPr>
          <p:cNvSpPr txBox="1"/>
          <p:nvPr/>
        </p:nvSpPr>
        <p:spPr>
          <a:xfrm>
            <a:off x="10457273" y="4046670"/>
            <a:ext cx="1150956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defTabSz="861085">
              <a:spcAft>
                <a:spcPts val="565"/>
              </a:spcAft>
              <a:defRPr/>
            </a:pPr>
            <a:r>
              <a:rPr lang="en-US" sz="1200" kern="0" dirty="0">
                <a:solidFill>
                  <a:srgbClr val="742575"/>
                </a:solidFill>
                <a:latin typeface="Segoe Sans Display"/>
                <a:cs typeface="Segoe Sans Display" pitchFamily="2" charset="0"/>
              </a:rPr>
              <a:t>Azure AI Foundry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F546D8-4ED6-33E5-C019-A09C9B7352DC}"/>
              </a:ext>
            </a:extLst>
          </p:cNvPr>
          <p:cNvSpPr txBox="1"/>
          <p:nvPr/>
        </p:nvSpPr>
        <p:spPr>
          <a:xfrm>
            <a:off x="10457273" y="2676220"/>
            <a:ext cx="472886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defTabSz="861085">
              <a:spcAft>
                <a:spcPts val="565"/>
              </a:spcAft>
              <a:defRPr/>
            </a:pPr>
            <a:r>
              <a:rPr lang="en-US" sz="1200" kern="0">
                <a:solidFill>
                  <a:srgbClr val="742575"/>
                </a:solidFill>
                <a:latin typeface="Segoe Sans Display"/>
                <a:cs typeface="Segoe Sans Display" pitchFamily="2" charset="0"/>
              </a:rPr>
              <a:t>Teams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35AE3-BFD9-4BFD-F701-4A33E62B1BB0}"/>
              </a:ext>
            </a:extLst>
          </p:cNvPr>
          <p:cNvSpPr txBox="1"/>
          <p:nvPr/>
        </p:nvSpPr>
        <p:spPr>
          <a:xfrm>
            <a:off x="10457273" y="1762367"/>
            <a:ext cx="411972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defTabSz="861085">
              <a:spcAft>
                <a:spcPts val="565"/>
              </a:spcAft>
              <a:defRPr/>
            </a:pPr>
            <a:r>
              <a:rPr lang="en-US" sz="1200" kern="0" dirty="0">
                <a:solidFill>
                  <a:srgbClr val="742575"/>
                </a:solidFill>
                <a:latin typeface="Segoe Sans Display"/>
                <a:cs typeface="Segoe Sans Display" pitchFamily="2" charset="0"/>
              </a:rPr>
              <a:t>Fabric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59C2817-C294-72E6-6402-FD72455B0AB1}"/>
              </a:ext>
            </a:extLst>
          </p:cNvPr>
          <p:cNvSpPr txBox="1"/>
          <p:nvPr/>
        </p:nvSpPr>
        <p:spPr>
          <a:xfrm>
            <a:off x="10457273" y="2231231"/>
            <a:ext cx="1016304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defTabSz="861085">
              <a:spcAft>
                <a:spcPts val="565"/>
              </a:spcAft>
              <a:defRPr/>
            </a:pPr>
            <a:r>
              <a:rPr lang="en-US" sz="1200" kern="0">
                <a:solidFill>
                  <a:srgbClr val="742575"/>
                </a:solidFill>
                <a:latin typeface="Segoe Sans Display"/>
                <a:cs typeface="Segoe Sans Display" pitchFamily="2" charset="0"/>
              </a:rPr>
              <a:t>Copilot Studio </a:t>
            </a: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66FEB5EB-7C77-68A5-741B-68676A545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4112" y="2189947"/>
            <a:ext cx="247580" cy="24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6593A4E-91D6-489A-9B4D-2C4C27FC5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6" t="8808" r="3836" b="10260"/>
          <a:stretch/>
        </p:blipFill>
        <p:spPr>
          <a:xfrm>
            <a:off x="10080140" y="3142878"/>
            <a:ext cx="257386" cy="225368"/>
          </a:xfrm>
          <a:prstGeom prst="rect">
            <a:avLst/>
          </a:prstGeom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14441D39-51D5-CB62-8830-87848DB3D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3100" y="4025872"/>
            <a:ext cx="243134" cy="26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72F66648-F403-BCA4-A728-D8B5D44E9D18}"/>
              </a:ext>
            </a:extLst>
          </p:cNvPr>
          <p:cNvGrpSpPr/>
          <p:nvPr/>
        </p:nvGrpSpPr>
        <p:grpSpPr>
          <a:xfrm>
            <a:off x="9579937" y="1827449"/>
            <a:ext cx="468837" cy="2771139"/>
            <a:chOff x="9602262" y="2219584"/>
            <a:chExt cx="554061" cy="2771139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C3CA13B-476E-4DFC-EA3D-DB4219D40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808900" y="2219584"/>
              <a:ext cx="347423" cy="2771139"/>
              <a:chOff x="9725410" y="2463159"/>
              <a:chExt cx="347472" cy="2771533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794CBB20-2E9F-D63E-A2D2-61853DEA3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25410" y="2929150"/>
                <a:ext cx="347472" cy="0"/>
              </a:xfrm>
              <a:prstGeom prst="straightConnector1">
                <a:avLst/>
              </a:prstGeom>
              <a:noFill/>
              <a:ln w="12700" cap="rnd" cmpd="sng" algn="ctr">
                <a:solidFill>
                  <a:srgbClr val="657076"/>
                </a:solidFill>
                <a:prstDash val="solid"/>
                <a:headEnd type="none" w="lg" len="med"/>
                <a:tailEnd type="arrow" w="lg" len="sm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460F1E1-F7B2-E6DB-BE3F-DDAA33C95C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25410" y="2473083"/>
                <a:ext cx="0" cy="2761609"/>
              </a:xfrm>
              <a:prstGeom prst="line">
                <a:avLst/>
              </a:prstGeom>
              <a:noFill/>
              <a:ln w="12700" cap="rnd" cmpd="sng" algn="ctr">
                <a:solidFill>
                  <a:srgbClr val="657076"/>
                </a:solidFill>
                <a:prstDash val="solid"/>
                <a:headEnd type="none" w="lg" len="med"/>
                <a:tailEnd type="none" w="lg" len="sm"/>
              </a:ln>
              <a:effectLst/>
            </p:spPr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A8D2970B-8619-42EF-CCFF-7B251435EA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25410" y="2463159"/>
                <a:ext cx="347472" cy="0"/>
              </a:xfrm>
              <a:prstGeom prst="straightConnector1">
                <a:avLst/>
              </a:prstGeom>
              <a:noFill/>
              <a:ln w="12700" cap="rnd" cmpd="sng" algn="ctr">
                <a:solidFill>
                  <a:srgbClr val="657076"/>
                </a:solidFill>
                <a:prstDash val="solid"/>
                <a:headEnd type="none" w="lg" len="med"/>
                <a:tailEnd type="arrow" w="lg" len="sm"/>
              </a:ln>
              <a:effectLst/>
            </p:spPr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30E9F037-D6A8-4941-DC5A-F5513EC7F0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25410" y="3395141"/>
                <a:ext cx="347472" cy="0"/>
              </a:xfrm>
              <a:prstGeom prst="straightConnector1">
                <a:avLst/>
              </a:prstGeom>
              <a:noFill/>
              <a:ln w="12700" cap="rnd" cmpd="sng" algn="ctr">
                <a:solidFill>
                  <a:srgbClr val="657076"/>
                </a:solidFill>
                <a:prstDash val="solid"/>
                <a:headEnd type="none" w="lg" len="med"/>
                <a:tailEnd type="arrow" w="lg" len="sm"/>
              </a:ln>
              <a:effectLst/>
            </p:spPr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F9414092-B88E-DE84-A3B4-34A80C2AF8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25410" y="4327123"/>
                <a:ext cx="347472" cy="0"/>
              </a:xfrm>
              <a:prstGeom prst="straightConnector1">
                <a:avLst/>
              </a:prstGeom>
              <a:noFill/>
              <a:ln w="12700" cap="rnd" cmpd="sng" algn="ctr">
                <a:solidFill>
                  <a:srgbClr val="657076"/>
                </a:solidFill>
                <a:prstDash val="solid"/>
                <a:headEnd type="none" w="lg" len="med"/>
                <a:tailEnd type="arrow" w="lg" len="sm"/>
              </a:ln>
              <a:effectLst/>
            </p:spPr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84CED145-D145-FA3B-E5E0-E14F84A0C8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25410" y="4793114"/>
                <a:ext cx="347472" cy="0"/>
              </a:xfrm>
              <a:prstGeom prst="straightConnector1">
                <a:avLst/>
              </a:prstGeom>
              <a:noFill/>
              <a:ln w="12700" cap="rnd" cmpd="sng" algn="ctr">
                <a:solidFill>
                  <a:srgbClr val="657076"/>
                </a:solidFill>
                <a:prstDash val="solid"/>
                <a:headEnd type="none" w="lg" len="med"/>
                <a:tailEnd type="arrow" w="lg" len="sm"/>
              </a:ln>
              <a:effectLst/>
            </p:spPr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C9991737-3C05-A52E-8C24-803C6A8A3C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25410" y="3861132"/>
                <a:ext cx="347472" cy="0"/>
              </a:xfrm>
              <a:prstGeom prst="straightConnector1">
                <a:avLst/>
              </a:prstGeom>
              <a:noFill/>
              <a:ln w="12700" cap="rnd" cmpd="sng" algn="ctr">
                <a:solidFill>
                  <a:srgbClr val="657076"/>
                </a:solidFill>
                <a:prstDash val="solid"/>
                <a:headEnd type="none" w="lg" len="med"/>
                <a:tailEnd type="arrow" w="lg" len="sm"/>
              </a:ln>
              <a:effectLst/>
            </p:spPr>
          </p:cxnSp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5A0F3F5-D6AC-1550-9346-D582440794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02262" y="3614984"/>
              <a:ext cx="238040" cy="0"/>
            </a:xfrm>
            <a:prstGeom prst="line">
              <a:avLst/>
            </a:prstGeom>
            <a:noFill/>
            <a:ln w="12700" cap="rnd" cmpd="sng" algn="ctr">
              <a:solidFill>
                <a:srgbClr val="657076"/>
              </a:solidFill>
              <a:prstDash val="solid"/>
              <a:headEnd type="none" w="lg" len="med"/>
              <a:tailEnd type="none" w="lg" len="sm"/>
            </a:ln>
            <a:effectLst/>
          </p:spPr>
        </p:cxnSp>
      </p:grpSp>
      <p:pic>
        <p:nvPicPr>
          <p:cNvPr id="49" name="Picture 2" descr="Api Iconixar Flat icon | Freepik">
            <a:extLst>
              <a:ext uri="{FF2B5EF4-FFF2-40B4-BE49-F238E27FC236}">
                <a16:creationId xmlns:a16="http://schemas.microsoft.com/office/drawing/2014/main" id="{7735A918-195B-FBE1-FA8C-37BAD5CED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6278" y="4401590"/>
            <a:ext cx="407118" cy="40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7B7BFF87-523C-A943-6E9C-7EBEF65FB400}"/>
              </a:ext>
            </a:extLst>
          </p:cNvPr>
          <p:cNvGrpSpPr/>
          <p:nvPr/>
        </p:nvGrpSpPr>
        <p:grpSpPr>
          <a:xfrm>
            <a:off x="8232151" y="1385386"/>
            <a:ext cx="1415248" cy="317697"/>
            <a:chOff x="992330" y="1777521"/>
            <a:chExt cx="1415248" cy="31769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605CC3F-016B-5A5E-1C30-9EB905717135}"/>
                </a:ext>
              </a:extLst>
            </p:cNvPr>
            <p:cNvSpPr txBox="1"/>
            <p:nvPr/>
          </p:nvSpPr>
          <p:spPr>
            <a:xfrm>
              <a:off x="1317536" y="1797870"/>
              <a:ext cx="109004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i="0" u="none" strike="noStrike" cap="none" spc="0" normalizeH="0" baseline="0">
                  <a:ln>
                    <a:noFill/>
                  </a:ln>
                  <a:effectLst/>
                  <a:uLnTx/>
                  <a:uFillTx/>
                  <a:latin typeface="Segoe Sans Display Semibold" pitchFamily="2" charset="0"/>
                  <a:cs typeface="Segoe Sans Display Semibold" pitchFamily="2" charset="0"/>
                </a:defRPr>
              </a:lvl1pPr>
            </a:lstStyle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B2143"/>
                  </a:solidFill>
                  <a:effectLst/>
                  <a:uLnTx/>
                  <a:uFillTx/>
                  <a:latin typeface="Segoe Sans Display Semibold" pitchFamily="2" charset="0"/>
                  <a:cs typeface="Segoe Sans Display Semibold" pitchFamily="2" charset="0"/>
                </a:rPr>
                <a:t>Consumer</a:t>
              </a:r>
            </a:p>
          </p:txBody>
        </p:sp>
        <p:sp>
          <p:nvSpPr>
            <p:cNvPr id="52" name="Graphic 107">
              <a:extLst>
                <a:ext uri="{FF2B5EF4-FFF2-40B4-BE49-F238E27FC236}">
                  <a16:creationId xmlns:a16="http://schemas.microsoft.com/office/drawing/2014/main" id="{04158183-21EE-D900-FDC6-38E4594D3E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92330" y="1777521"/>
              <a:ext cx="254224" cy="317697"/>
            </a:xfrm>
            <a:custGeom>
              <a:avLst/>
              <a:gdLst>
                <a:gd name="connsiteX0" fmla="*/ 218476 w 254224"/>
                <a:gd name="connsiteY0" fmla="*/ 190593 h 317697"/>
                <a:gd name="connsiteX1" fmla="*/ 254225 w 254224"/>
                <a:gd name="connsiteY1" fmla="*/ 226309 h 317697"/>
                <a:gd name="connsiteX2" fmla="*/ 254225 w 254224"/>
                <a:gd name="connsiteY2" fmla="*/ 226325 h 317697"/>
                <a:gd name="connsiteX3" fmla="*/ 254225 w 254224"/>
                <a:gd name="connsiteY3" fmla="*/ 240910 h 317697"/>
                <a:gd name="connsiteX4" fmla="*/ 246074 w 254224"/>
                <a:gd name="connsiteY4" fmla="*/ 266315 h 317697"/>
                <a:gd name="connsiteX5" fmla="*/ 127057 w 254224"/>
                <a:gd name="connsiteY5" fmla="*/ 317697 h 317697"/>
                <a:gd name="connsiteX6" fmla="*/ 8103 w 254224"/>
                <a:gd name="connsiteY6" fmla="*/ 266268 h 317697"/>
                <a:gd name="connsiteX7" fmla="*/ 0 w 254224"/>
                <a:gd name="connsiteY7" fmla="*/ 240926 h 317697"/>
                <a:gd name="connsiteX8" fmla="*/ 0 w 254224"/>
                <a:gd name="connsiteY8" fmla="*/ 226309 h 317697"/>
                <a:gd name="connsiteX9" fmla="*/ 35716 w 254224"/>
                <a:gd name="connsiteY9" fmla="*/ 190561 h 317697"/>
                <a:gd name="connsiteX10" fmla="*/ 35732 w 254224"/>
                <a:gd name="connsiteY10" fmla="*/ 190561 h 317697"/>
                <a:gd name="connsiteX11" fmla="*/ 218461 w 254224"/>
                <a:gd name="connsiteY11" fmla="*/ 190561 h 317697"/>
                <a:gd name="connsiteX12" fmla="*/ 127057 w 254224"/>
                <a:gd name="connsiteY12" fmla="*/ 0 h 317697"/>
                <a:gd name="connsiteX13" fmla="*/ 206497 w 254224"/>
                <a:gd name="connsiteY13" fmla="*/ 79440 h 317697"/>
                <a:gd name="connsiteX14" fmla="*/ 127057 w 254224"/>
                <a:gd name="connsiteY14" fmla="*/ 158880 h 317697"/>
                <a:gd name="connsiteX15" fmla="*/ 47616 w 254224"/>
                <a:gd name="connsiteY15" fmla="*/ 79440 h 317697"/>
                <a:gd name="connsiteX16" fmla="*/ 127057 w 254224"/>
                <a:gd name="connsiteY16" fmla="*/ 0 h 317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224" h="317697">
                  <a:moveTo>
                    <a:pt x="218476" y="190593"/>
                  </a:moveTo>
                  <a:cubicBezTo>
                    <a:pt x="238211" y="190583"/>
                    <a:pt x="254215" y="206575"/>
                    <a:pt x="254225" y="226309"/>
                  </a:cubicBezTo>
                  <a:cubicBezTo>
                    <a:pt x="254225" y="226314"/>
                    <a:pt x="254225" y="226320"/>
                    <a:pt x="254225" y="226325"/>
                  </a:cubicBezTo>
                  <a:lnTo>
                    <a:pt x="254225" y="240910"/>
                  </a:lnTo>
                  <a:cubicBezTo>
                    <a:pt x="254223" y="250021"/>
                    <a:pt x="251373" y="258904"/>
                    <a:pt x="246074" y="266315"/>
                  </a:cubicBezTo>
                  <a:cubicBezTo>
                    <a:pt x="221511" y="300681"/>
                    <a:pt x="181394" y="317697"/>
                    <a:pt x="127057" y="317697"/>
                  </a:cubicBezTo>
                  <a:cubicBezTo>
                    <a:pt x="72688" y="317697"/>
                    <a:pt x="32602" y="300665"/>
                    <a:pt x="8103" y="266268"/>
                  </a:cubicBezTo>
                  <a:cubicBezTo>
                    <a:pt x="2833" y="258869"/>
                    <a:pt x="1" y="250011"/>
                    <a:pt x="0" y="240926"/>
                  </a:cubicBezTo>
                  <a:lnTo>
                    <a:pt x="0" y="226309"/>
                  </a:lnTo>
                  <a:cubicBezTo>
                    <a:pt x="-9" y="206575"/>
                    <a:pt x="15982" y="190571"/>
                    <a:pt x="35716" y="190561"/>
                  </a:cubicBezTo>
                  <a:cubicBezTo>
                    <a:pt x="35722" y="190561"/>
                    <a:pt x="35727" y="190561"/>
                    <a:pt x="35732" y="190561"/>
                  </a:cubicBezTo>
                  <a:lnTo>
                    <a:pt x="218461" y="190561"/>
                  </a:lnTo>
                  <a:close/>
                  <a:moveTo>
                    <a:pt x="127057" y="0"/>
                  </a:moveTo>
                  <a:cubicBezTo>
                    <a:pt x="170930" y="0"/>
                    <a:pt x="206497" y="35567"/>
                    <a:pt x="206497" y="79440"/>
                  </a:cubicBezTo>
                  <a:cubicBezTo>
                    <a:pt x="206497" y="123314"/>
                    <a:pt x="170930" y="158880"/>
                    <a:pt x="127057" y="158880"/>
                  </a:cubicBezTo>
                  <a:cubicBezTo>
                    <a:pt x="83183" y="158880"/>
                    <a:pt x="47616" y="123314"/>
                    <a:pt x="47616" y="79440"/>
                  </a:cubicBezTo>
                  <a:cubicBezTo>
                    <a:pt x="47616" y="35567"/>
                    <a:pt x="83183" y="0"/>
                    <a:pt x="127057" y="0"/>
                  </a:cubicBezTo>
                  <a:close/>
                </a:path>
              </a:pathLst>
            </a:custGeom>
            <a:solidFill>
              <a:srgbClr val="091F2C">
                <a:lumMod val="25000"/>
                <a:lumOff val="75000"/>
              </a:srgbClr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Sans Text" panose="020F0502020204030204"/>
              </a:endParaRPr>
            </a:p>
          </p:txBody>
        </p:sp>
      </p:grpSp>
      <p:sp>
        <p:nvSpPr>
          <p:cNvPr id="53" name="Graphic 221" descr="Icon of a circle made of two curved arrows rotating clockwise">
            <a:extLst>
              <a:ext uri="{FF2B5EF4-FFF2-40B4-BE49-F238E27FC236}">
                <a16:creationId xmlns:a16="http://schemas.microsoft.com/office/drawing/2014/main" id="{2613DA76-FECB-1423-90E9-B736A509F621}"/>
              </a:ext>
            </a:extLst>
          </p:cNvPr>
          <p:cNvSpPr>
            <a:spLocks/>
          </p:cNvSpPr>
          <p:nvPr/>
        </p:nvSpPr>
        <p:spPr>
          <a:xfrm>
            <a:off x="4262473" y="2675435"/>
            <a:ext cx="212820" cy="261418"/>
          </a:xfrm>
          <a:custGeom>
            <a:avLst/>
            <a:gdLst>
              <a:gd name="connsiteX0" fmla="*/ 124317 w 171452"/>
              <a:gd name="connsiteY0" fmla="*/ 43170 h 218989"/>
              <a:gd name="connsiteX1" fmla="*/ 126117 w 171452"/>
              <a:gd name="connsiteY1" fmla="*/ 56514 h 218989"/>
              <a:gd name="connsiteX2" fmla="*/ 138752 w 171452"/>
              <a:gd name="connsiteY2" fmla="*/ 149984 h 218989"/>
              <a:gd name="connsiteX3" fmla="*/ 96047 w 171452"/>
              <a:gd name="connsiteY3" fmla="*/ 175453 h 218989"/>
              <a:gd name="connsiteX4" fmla="*/ 102800 w 171452"/>
              <a:gd name="connsiteY4" fmla="*/ 168690 h 218989"/>
              <a:gd name="connsiteX5" fmla="*/ 102566 w 171452"/>
              <a:gd name="connsiteY5" fmla="*/ 155222 h 218989"/>
              <a:gd name="connsiteX6" fmla="*/ 89332 w 171452"/>
              <a:gd name="connsiteY6" fmla="*/ 155222 h 218989"/>
              <a:gd name="connsiteX7" fmla="*/ 65519 w 171452"/>
              <a:gd name="connsiteY7" fmla="*/ 179034 h 218989"/>
              <a:gd name="connsiteX8" fmla="*/ 65519 w 171452"/>
              <a:gd name="connsiteY8" fmla="*/ 192503 h 218989"/>
              <a:gd name="connsiteX9" fmla="*/ 89332 w 171452"/>
              <a:gd name="connsiteY9" fmla="*/ 216315 h 218989"/>
              <a:gd name="connsiteX10" fmla="*/ 102800 w 171452"/>
              <a:gd name="connsiteY10" fmla="*/ 216081 h 218989"/>
              <a:gd name="connsiteX11" fmla="*/ 102800 w 171452"/>
              <a:gd name="connsiteY11" fmla="*/ 202847 h 218989"/>
              <a:gd name="connsiteX12" fmla="*/ 94771 w 171452"/>
              <a:gd name="connsiteY12" fmla="*/ 194827 h 218989"/>
              <a:gd name="connsiteX13" fmla="*/ 170966 w 171452"/>
              <a:gd name="connsiteY13" fmla="*/ 100513 h 218989"/>
              <a:gd name="connsiteX14" fmla="*/ 137662 w 171452"/>
              <a:gd name="connsiteY14" fmla="*/ 41370 h 218989"/>
              <a:gd name="connsiteX15" fmla="*/ 124317 w 171452"/>
              <a:gd name="connsiteY15" fmla="*/ 43170 h 218989"/>
              <a:gd name="connsiteX16" fmla="*/ 105934 w 171452"/>
              <a:gd name="connsiteY16" fmla="*/ 26634 h 218989"/>
              <a:gd name="connsiteX17" fmla="*/ 82121 w 171452"/>
              <a:gd name="connsiteY17" fmla="*/ 2822 h 218989"/>
              <a:gd name="connsiteX18" fmla="*/ 68651 w 171452"/>
              <a:gd name="connsiteY18" fmla="*/ 2758 h 218989"/>
              <a:gd name="connsiteX19" fmla="*/ 67853 w 171452"/>
              <a:gd name="connsiteY19" fmla="*/ 15395 h 218989"/>
              <a:gd name="connsiteX20" fmla="*/ 68644 w 171452"/>
              <a:gd name="connsiteY20" fmla="*/ 16290 h 218989"/>
              <a:gd name="connsiteX21" fmla="*/ 76673 w 171452"/>
              <a:gd name="connsiteY21" fmla="*/ 24320 h 218989"/>
              <a:gd name="connsiteX22" fmla="*/ 488 w 171452"/>
              <a:gd name="connsiteY22" fmla="*/ 118642 h 218989"/>
              <a:gd name="connsiteX23" fmla="*/ 31163 w 171452"/>
              <a:gd name="connsiteY23" fmla="*/ 175691 h 218989"/>
              <a:gd name="connsiteX24" fmla="*/ 44543 w 171452"/>
              <a:gd name="connsiteY24" fmla="*/ 174133 h 218989"/>
              <a:gd name="connsiteX25" fmla="*/ 43288 w 171452"/>
              <a:gd name="connsiteY25" fmla="*/ 161004 h 218989"/>
              <a:gd name="connsiteX26" fmla="*/ 34328 w 171452"/>
              <a:gd name="connsiteY26" fmla="*/ 67110 h 218989"/>
              <a:gd name="connsiteX27" fmla="*/ 75387 w 171452"/>
              <a:gd name="connsiteY27" fmla="*/ 43694 h 218989"/>
              <a:gd name="connsiteX28" fmla="*/ 68644 w 171452"/>
              <a:gd name="connsiteY28" fmla="*/ 50447 h 218989"/>
              <a:gd name="connsiteX29" fmla="*/ 68666 w 171452"/>
              <a:gd name="connsiteY29" fmla="*/ 63917 h 218989"/>
              <a:gd name="connsiteX30" fmla="*/ 81217 w 171452"/>
              <a:gd name="connsiteY30" fmla="*/ 64706 h 218989"/>
              <a:gd name="connsiteX31" fmla="*/ 82112 w 171452"/>
              <a:gd name="connsiteY31" fmla="*/ 63915 h 218989"/>
              <a:gd name="connsiteX32" fmla="*/ 105924 w 171452"/>
              <a:gd name="connsiteY32" fmla="*/ 40103 h 218989"/>
              <a:gd name="connsiteX33" fmla="*/ 106715 w 171452"/>
              <a:gd name="connsiteY33" fmla="*/ 27530 h 218989"/>
              <a:gd name="connsiteX34" fmla="*/ 105924 w 171452"/>
              <a:gd name="connsiteY34" fmla="*/ 26634 h 218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71452" h="218989">
                <a:moveTo>
                  <a:pt x="124317" y="43170"/>
                </a:moveTo>
                <a:cubicBezTo>
                  <a:pt x="121131" y="47352"/>
                  <a:pt x="121937" y="53325"/>
                  <a:pt x="126117" y="56514"/>
                </a:cubicBezTo>
                <a:cubicBezTo>
                  <a:pt x="155417" y="78836"/>
                  <a:pt x="161074" y="120684"/>
                  <a:pt x="138752" y="149984"/>
                </a:cubicBezTo>
                <a:cubicBezTo>
                  <a:pt x="128332" y="163661"/>
                  <a:pt x="113033" y="172785"/>
                  <a:pt x="96047" y="175453"/>
                </a:cubicBezTo>
                <a:lnTo>
                  <a:pt x="102800" y="168690"/>
                </a:lnTo>
                <a:cubicBezTo>
                  <a:pt x="106455" y="164906"/>
                  <a:pt x="106350" y="158877"/>
                  <a:pt x="102566" y="155222"/>
                </a:cubicBezTo>
                <a:cubicBezTo>
                  <a:pt x="98875" y="151657"/>
                  <a:pt x="93023" y="151657"/>
                  <a:pt x="89332" y="155222"/>
                </a:cubicBezTo>
                <a:lnTo>
                  <a:pt x="65519" y="179034"/>
                </a:lnTo>
                <a:cubicBezTo>
                  <a:pt x="61801" y="182754"/>
                  <a:pt x="61801" y="188783"/>
                  <a:pt x="65519" y="192503"/>
                </a:cubicBezTo>
                <a:lnTo>
                  <a:pt x="89332" y="216315"/>
                </a:lnTo>
                <a:cubicBezTo>
                  <a:pt x="93116" y="219970"/>
                  <a:pt x="99145" y="219865"/>
                  <a:pt x="102800" y="216081"/>
                </a:cubicBezTo>
                <a:cubicBezTo>
                  <a:pt x="106365" y="212390"/>
                  <a:pt x="106365" y="206538"/>
                  <a:pt x="102800" y="202847"/>
                </a:cubicBezTo>
                <a:lnTo>
                  <a:pt x="94771" y="194827"/>
                </a:lnTo>
                <a:cubicBezTo>
                  <a:pt x="141856" y="189823"/>
                  <a:pt x="175969" y="147598"/>
                  <a:pt x="170966" y="100513"/>
                </a:cubicBezTo>
                <a:cubicBezTo>
                  <a:pt x="168474" y="77056"/>
                  <a:pt x="156427" y="55663"/>
                  <a:pt x="137662" y="41370"/>
                </a:cubicBezTo>
                <a:cubicBezTo>
                  <a:pt x="133479" y="38184"/>
                  <a:pt x="127506" y="38989"/>
                  <a:pt x="124317" y="43170"/>
                </a:cubicBezTo>
                <a:close/>
                <a:moveTo>
                  <a:pt x="105934" y="26634"/>
                </a:moveTo>
                <a:lnTo>
                  <a:pt x="82121" y="2822"/>
                </a:lnTo>
                <a:cubicBezTo>
                  <a:pt x="78419" y="-916"/>
                  <a:pt x="72389" y="-944"/>
                  <a:pt x="68651" y="2758"/>
                </a:cubicBezTo>
                <a:cubicBezTo>
                  <a:pt x="65219" y="6158"/>
                  <a:pt x="64875" y="11590"/>
                  <a:pt x="67853" y="15395"/>
                </a:cubicBezTo>
                <a:lnTo>
                  <a:pt x="68644" y="16290"/>
                </a:lnTo>
                <a:lnTo>
                  <a:pt x="76673" y="24320"/>
                </a:lnTo>
                <a:cubicBezTo>
                  <a:pt x="29589" y="29328"/>
                  <a:pt x="-4520" y="71558"/>
                  <a:pt x="488" y="118642"/>
                </a:cubicBezTo>
                <a:cubicBezTo>
                  <a:pt x="2860" y="140938"/>
                  <a:pt x="13871" y="161417"/>
                  <a:pt x="31163" y="175691"/>
                </a:cubicBezTo>
                <a:cubicBezTo>
                  <a:pt x="35288" y="178955"/>
                  <a:pt x="41278" y="178258"/>
                  <a:pt x="44543" y="174133"/>
                </a:cubicBezTo>
                <a:cubicBezTo>
                  <a:pt x="47712" y="170128"/>
                  <a:pt x="47159" y="164335"/>
                  <a:pt x="43288" y="161004"/>
                </a:cubicBezTo>
                <a:cubicBezTo>
                  <a:pt x="14886" y="137550"/>
                  <a:pt x="10874" y="95512"/>
                  <a:pt x="34328" y="67110"/>
                </a:cubicBezTo>
                <a:cubicBezTo>
                  <a:pt x="44697" y="54554"/>
                  <a:pt x="59301" y="46225"/>
                  <a:pt x="75387" y="43694"/>
                </a:cubicBezTo>
                <a:lnTo>
                  <a:pt x="68644" y="50447"/>
                </a:lnTo>
                <a:cubicBezTo>
                  <a:pt x="64930" y="54173"/>
                  <a:pt x="64940" y="60204"/>
                  <a:pt x="68666" y="63917"/>
                </a:cubicBezTo>
                <a:cubicBezTo>
                  <a:pt x="72057" y="67297"/>
                  <a:pt x="77429" y="67634"/>
                  <a:pt x="81217" y="64706"/>
                </a:cubicBezTo>
                <a:lnTo>
                  <a:pt x="82112" y="63915"/>
                </a:lnTo>
                <a:lnTo>
                  <a:pt x="105924" y="40103"/>
                </a:lnTo>
                <a:cubicBezTo>
                  <a:pt x="109317" y="36709"/>
                  <a:pt x="109656" y="31321"/>
                  <a:pt x="106715" y="27530"/>
                </a:cubicBezTo>
                <a:lnTo>
                  <a:pt x="105924" y="26634"/>
                </a:lnTo>
                <a:close/>
              </a:path>
            </a:pathLst>
          </a:custGeom>
          <a:solidFill>
            <a:srgbClr val="8DC8E8">
              <a:lumMod val="60000"/>
              <a:lumOff val="40000"/>
            </a:srgbClr>
          </a:solidFill>
          <a:ln w="1508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egoe Sans Display"/>
            </a:endParaRPr>
          </a:p>
        </p:txBody>
      </p:sp>
      <p:sp>
        <p:nvSpPr>
          <p:cNvPr id="54" name="Graphic 221" descr="Icon of a circle made of two curved arrows rotating clockwise">
            <a:extLst>
              <a:ext uri="{FF2B5EF4-FFF2-40B4-BE49-F238E27FC236}">
                <a16:creationId xmlns:a16="http://schemas.microsoft.com/office/drawing/2014/main" id="{703177C4-700F-026B-4ED5-7474D604C651}"/>
              </a:ext>
            </a:extLst>
          </p:cNvPr>
          <p:cNvSpPr>
            <a:spLocks/>
          </p:cNvSpPr>
          <p:nvPr/>
        </p:nvSpPr>
        <p:spPr>
          <a:xfrm>
            <a:off x="6106288" y="2675435"/>
            <a:ext cx="212820" cy="261418"/>
          </a:xfrm>
          <a:custGeom>
            <a:avLst/>
            <a:gdLst>
              <a:gd name="connsiteX0" fmla="*/ 124317 w 171452"/>
              <a:gd name="connsiteY0" fmla="*/ 43170 h 218989"/>
              <a:gd name="connsiteX1" fmla="*/ 126117 w 171452"/>
              <a:gd name="connsiteY1" fmla="*/ 56514 h 218989"/>
              <a:gd name="connsiteX2" fmla="*/ 138752 w 171452"/>
              <a:gd name="connsiteY2" fmla="*/ 149984 h 218989"/>
              <a:gd name="connsiteX3" fmla="*/ 96047 w 171452"/>
              <a:gd name="connsiteY3" fmla="*/ 175453 h 218989"/>
              <a:gd name="connsiteX4" fmla="*/ 102800 w 171452"/>
              <a:gd name="connsiteY4" fmla="*/ 168690 h 218989"/>
              <a:gd name="connsiteX5" fmla="*/ 102566 w 171452"/>
              <a:gd name="connsiteY5" fmla="*/ 155222 h 218989"/>
              <a:gd name="connsiteX6" fmla="*/ 89332 w 171452"/>
              <a:gd name="connsiteY6" fmla="*/ 155222 h 218989"/>
              <a:gd name="connsiteX7" fmla="*/ 65519 w 171452"/>
              <a:gd name="connsiteY7" fmla="*/ 179034 h 218989"/>
              <a:gd name="connsiteX8" fmla="*/ 65519 w 171452"/>
              <a:gd name="connsiteY8" fmla="*/ 192503 h 218989"/>
              <a:gd name="connsiteX9" fmla="*/ 89332 w 171452"/>
              <a:gd name="connsiteY9" fmla="*/ 216315 h 218989"/>
              <a:gd name="connsiteX10" fmla="*/ 102800 w 171452"/>
              <a:gd name="connsiteY10" fmla="*/ 216081 h 218989"/>
              <a:gd name="connsiteX11" fmla="*/ 102800 w 171452"/>
              <a:gd name="connsiteY11" fmla="*/ 202847 h 218989"/>
              <a:gd name="connsiteX12" fmla="*/ 94771 w 171452"/>
              <a:gd name="connsiteY12" fmla="*/ 194827 h 218989"/>
              <a:gd name="connsiteX13" fmla="*/ 170966 w 171452"/>
              <a:gd name="connsiteY13" fmla="*/ 100513 h 218989"/>
              <a:gd name="connsiteX14" fmla="*/ 137662 w 171452"/>
              <a:gd name="connsiteY14" fmla="*/ 41370 h 218989"/>
              <a:gd name="connsiteX15" fmla="*/ 124317 w 171452"/>
              <a:gd name="connsiteY15" fmla="*/ 43170 h 218989"/>
              <a:gd name="connsiteX16" fmla="*/ 105934 w 171452"/>
              <a:gd name="connsiteY16" fmla="*/ 26634 h 218989"/>
              <a:gd name="connsiteX17" fmla="*/ 82121 w 171452"/>
              <a:gd name="connsiteY17" fmla="*/ 2822 h 218989"/>
              <a:gd name="connsiteX18" fmla="*/ 68651 w 171452"/>
              <a:gd name="connsiteY18" fmla="*/ 2758 h 218989"/>
              <a:gd name="connsiteX19" fmla="*/ 67853 w 171452"/>
              <a:gd name="connsiteY19" fmla="*/ 15395 h 218989"/>
              <a:gd name="connsiteX20" fmla="*/ 68644 w 171452"/>
              <a:gd name="connsiteY20" fmla="*/ 16290 h 218989"/>
              <a:gd name="connsiteX21" fmla="*/ 76673 w 171452"/>
              <a:gd name="connsiteY21" fmla="*/ 24320 h 218989"/>
              <a:gd name="connsiteX22" fmla="*/ 488 w 171452"/>
              <a:gd name="connsiteY22" fmla="*/ 118642 h 218989"/>
              <a:gd name="connsiteX23" fmla="*/ 31163 w 171452"/>
              <a:gd name="connsiteY23" fmla="*/ 175691 h 218989"/>
              <a:gd name="connsiteX24" fmla="*/ 44543 w 171452"/>
              <a:gd name="connsiteY24" fmla="*/ 174133 h 218989"/>
              <a:gd name="connsiteX25" fmla="*/ 43288 w 171452"/>
              <a:gd name="connsiteY25" fmla="*/ 161004 h 218989"/>
              <a:gd name="connsiteX26" fmla="*/ 34328 w 171452"/>
              <a:gd name="connsiteY26" fmla="*/ 67110 h 218989"/>
              <a:gd name="connsiteX27" fmla="*/ 75387 w 171452"/>
              <a:gd name="connsiteY27" fmla="*/ 43694 h 218989"/>
              <a:gd name="connsiteX28" fmla="*/ 68644 w 171452"/>
              <a:gd name="connsiteY28" fmla="*/ 50447 h 218989"/>
              <a:gd name="connsiteX29" fmla="*/ 68666 w 171452"/>
              <a:gd name="connsiteY29" fmla="*/ 63917 h 218989"/>
              <a:gd name="connsiteX30" fmla="*/ 81217 w 171452"/>
              <a:gd name="connsiteY30" fmla="*/ 64706 h 218989"/>
              <a:gd name="connsiteX31" fmla="*/ 82112 w 171452"/>
              <a:gd name="connsiteY31" fmla="*/ 63915 h 218989"/>
              <a:gd name="connsiteX32" fmla="*/ 105924 w 171452"/>
              <a:gd name="connsiteY32" fmla="*/ 40103 h 218989"/>
              <a:gd name="connsiteX33" fmla="*/ 106715 w 171452"/>
              <a:gd name="connsiteY33" fmla="*/ 27530 h 218989"/>
              <a:gd name="connsiteX34" fmla="*/ 105924 w 171452"/>
              <a:gd name="connsiteY34" fmla="*/ 26634 h 218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71452" h="218989">
                <a:moveTo>
                  <a:pt x="124317" y="43170"/>
                </a:moveTo>
                <a:cubicBezTo>
                  <a:pt x="121131" y="47352"/>
                  <a:pt x="121937" y="53325"/>
                  <a:pt x="126117" y="56514"/>
                </a:cubicBezTo>
                <a:cubicBezTo>
                  <a:pt x="155417" y="78836"/>
                  <a:pt x="161074" y="120684"/>
                  <a:pt x="138752" y="149984"/>
                </a:cubicBezTo>
                <a:cubicBezTo>
                  <a:pt x="128332" y="163661"/>
                  <a:pt x="113033" y="172785"/>
                  <a:pt x="96047" y="175453"/>
                </a:cubicBezTo>
                <a:lnTo>
                  <a:pt x="102800" y="168690"/>
                </a:lnTo>
                <a:cubicBezTo>
                  <a:pt x="106455" y="164906"/>
                  <a:pt x="106350" y="158877"/>
                  <a:pt x="102566" y="155222"/>
                </a:cubicBezTo>
                <a:cubicBezTo>
                  <a:pt x="98875" y="151657"/>
                  <a:pt x="93023" y="151657"/>
                  <a:pt x="89332" y="155222"/>
                </a:cubicBezTo>
                <a:lnTo>
                  <a:pt x="65519" y="179034"/>
                </a:lnTo>
                <a:cubicBezTo>
                  <a:pt x="61801" y="182754"/>
                  <a:pt x="61801" y="188783"/>
                  <a:pt x="65519" y="192503"/>
                </a:cubicBezTo>
                <a:lnTo>
                  <a:pt x="89332" y="216315"/>
                </a:lnTo>
                <a:cubicBezTo>
                  <a:pt x="93116" y="219970"/>
                  <a:pt x="99145" y="219865"/>
                  <a:pt x="102800" y="216081"/>
                </a:cubicBezTo>
                <a:cubicBezTo>
                  <a:pt x="106365" y="212390"/>
                  <a:pt x="106365" y="206538"/>
                  <a:pt x="102800" y="202847"/>
                </a:cubicBezTo>
                <a:lnTo>
                  <a:pt x="94771" y="194827"/>
                </a:lnTo>
                <a:cubicBezTo>
                  <a:pt x="141856" y="189823"/>
                  <a:pt x="175969" y="147598"/>
                  <a:pt x="170966" y="100513"/>
                </a:cubicBezTo>
                <a:cubicBezTo>
                  <a:pt x="168474" y="77056"/>
                  <a:pt x="156427" y="55663"/>
                  <a:pt x="137662" y="41370"/>
                </a:cubicBezTo>
                <a:cubicBezTo>
                  <a:pt x="133479" y="38184"/>
                  <a:pt x="127506" y="38989"/>
                  <a:pt x="124317" y="43170"/>
                </a:cubicBezTo>
                <a:close/>
                <a:moveTo>
                  <a:pt x="105934" y="26634"/>
                </a:moveTo>
                <a:lnTo>
                  <a:pt x="82121" y="2822"/>
                </a:lnTo>
                <a:cubicBezTo>
                  <a:pt x="78419" y="-916"/>
                  <a:pt x="72389" y="-944"/>
                  <a:pt x="68651" y="2758"/>
                </a:cubicBezTo>
                <a:cubicBezTo>
                  <a:pt x="65219" y="6158"/>
                  <a:pt x="64875" y="11590"/>
                  <a:pt x="67853" y="15395"/>
                </a:cubicBezTo>
                <a:lnTo>
                  <a:pt x="68644" y="16290"/>
                </a:lnTo>
                <a:lnTo>
                  <a:pt x="76673" y="24320"/>
                </a:lnTo>
                <a:cubicBezTo>
                  <a:pt x="29589" y="29328"/>
                  <a:pt x="-4520" y="71558"/>
                  <a:pt x="488" y="118642"/>
                </a:cubicBezTo>
                <a:cubicBezTo>
                  <a:pt x="2860" y="140938"/>
                  <a:pt x="13871" y="161417"/>
                  <a:pt x="31163" y="175691"/>
                </a:cubicBezTo>
                <a:cubicBezTo>
                  <a:pt x="35288" y="178955"/>
                  <a:pt x="41278" y="178258"/>
                  <a:pt x="44543" y="174133"/>
                </a:cubicBezTo>
                <a:cubicBezTo>
                  <a:pt x="47712" y="170128"/>
                  <a:pt x="47159" y="164335"/>
                  <a:pt x="43288" y="161004"/>
                </a:cubicBezTo>
                <a:cubicBezTo>
                  <a:pt x="14886" y="137550"/>
                  <a:pt x="10874" y="95512"/>
                  <a:pt x="34328" y="67110"/>
                </a:cubicBezTo>
                <a:cubicBezTo>
                  <a:pt x="44697" y="54554"/>
                  <a:pt x="59301" y="46225"/>
                  <a:pt x="75387" y="43694"/>
                </a:cubicBezTo>
                <a:lnTo>
                  <a:pt x="68644" y="50447"/>
                </a:lnTo>
                <a:cubicBezTo>
                  <a:pt x="64930" y="54173"/>
                  <a:pt x="64940" y="60204"/>
                  <a:pt x="68666" y="63917"/>
                </a:cubicBezTo>
                <a:cubicBezTo>
                  <a:pt x="72057" y="67297"/>
                  <a:pt x="77429" y="67634"/>
                  <a:pt x="81217" y="64706"/>
                </a:cubicBezTo>
                <a:lnTo>
                  <a:pt x="82112" y="63915"/>
                </a:lnTo>
                <a:lnTo>
                  <a:pt x="105924" y="40103"/>
                </a:lnTo>
                <a:cubicBezTo>
                  <a:pt x="109317" y="36709"/>
                  <a:pt x="109656" y="31321"/>
                  <a:pt x="106715" y="27530"/>
                </a:cubicBezTo>
                <a:lnTo>
                  <a:pt x="105924" y="26634"/>
                </a:lnTo>
                <a:close/>
              </a:path>
            </a:pathLst>
          </a:custGeom>
          <a:solidFill>
            <a:srgbClr val="8DC8E8">
              <a:lumMod val="60000"/>
              <a:lumOff val="40000"/>
            </a:srgbClr>
          </a:solidFill>
          <a:ln w="1508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egoe Sans Display"/>
            </a:endParaRPr>
          </a:p>
        </p:txBody>
      </p:sp>
      <p:sp>
        <p:nvSpPr>
          <p:cNvPr id="55" name="Graphic 45" descr="Icon of an app window with a column chart">
            <a:extLst>
              <a:ext uri="{FF2B5EF4-FFF2-40B4-BE49-F238E27FC236}">
                <a16:creationId xmlns:a16="http://schemas.microsoft.com/office/drawing/2014/main" id="{54BF694B-1F88-16FD-0573-7338EAC88311}"/>
              </a:ext>
            </a:extLst>
          </p:cNvPr>
          <p:cNvSpPr>
            <a:spLocks/>
          </p:cNvSpPr>
          <p:nvPr/>
        </p:nvSpPr>
        <p:spPr>
          <a:xfrm>
            <a:off x="1324209" y="2362165"/>
            <a:ext cx="412750" cy="412750"/>
          </a:xfrm>
          <a:custGeom>
            <a:avLst/>
            <a:gdLst>
              <a:gd name="connsiteX0" fmla="*/ 171450 w 190500"/>
              <a:gd name="connsiteY0" fmla="*/ 52388 h 190500"/>
              <a:gd name="connsiteX1" fmla="*/ 171450 w 190500"/>
              <a:gd name="connsiteY1" fmla="*/ 95726 h 190500"/>
              <a:gd name="connsiteX2" fmla="*/ 161925 w 190500"/>
              <a:gd name="connsiteY2" fmla="*/ 100011 h 190500"/>
              <a:gd name="connsiteX3" fmla="*/ 138113 w 190500"/>
              <a:gd name="connsiteY3" fmla="*/ 76200 h 190500"/>
              <a:gd name="connsiteX4" fmla="*/ 114300 w 190500"/>
              <a:gd name="connsiteY4" fmla="*/ 100013 h 190500"/>
              <a:gd name="connsiteX5" fmla="*/ 114300 w 190500"/>
              <a:gd name="connsiteY5" fmla="*/ 119061 h 190500"/>
              <a:gd name="connsiteX6" fmla="*/ 100013 w 190500"/>
              <a:gd name="connsiteY6" fmla="*/ 114300 h 190500"/>
              <a:gd name="connsiteX7" fmla="*/ 76200 w 190500"/>
              <a:gd name="connsiteY7" fmla="*/ 138113 h 190500"/>
              <a:gd name="connsiteX8" fmla="*/ 76200 w 190500"/>
              <a:gd name="connsiteY8" fmla="*/ 171450 h 190500"/>
              <a:gd name="connsiteX9" fmla="*/ 30956 w 190500"/>
              <a:gd name="connsiteY9" fmla="*/ 171450 h 190500"/>
              <a:gd name="connsiteX10" fmla="*/ 0 w 190500"/>
              <a:gd name="connsiteY10" fmla="*/ 140494 h 190500"/>
              <a:gd name="connsiteX11" fmla="*/ 0 w 190500"/>
              <a:gd name="connsiteY11" fmla="*/ 52388 h 190500"/>
              <a:gd name="connsiteX12" fmla="*/ 171450 w 190500"/>
              <a:gd name="connsiteY12" fmla="*/ 52388 h 190500"/>
              <a:gd name="connsiteX13" fmla="*/ 140494 w 190500"/>
              <a:gd name="connsiteY13" fmla="*/ 0 h 190500"/>
              <a:gd name="connsiteX14" fmla="*/ 171450 w 190500"/>
              <a:gd name="connsiteY14" fmla="*/ 30956 h 190500"/>
              <a:gd name="connsiteX15" fmla="*/ 171450 w 190500"/>
              <a:gd name="connsiteY15" fmla="*/ 38100 h 190500"/>
              <a:gd name="connsiteX16" fmla="*/ 0 w 190500"/>
              <a:gd name="connsiteY16" fmla="*/ 38100 h 190500"/>
              <a:gd name="connsiteX17" fmla="*/ 0 w 190500"/>
              <a:gd name="connsiteY17" fmla="*/ 30956 h 190500"/>
              <a:gd name="connsiteX18" fmla="*/ 30956 w 190500"/>
              <a:gd name="connsiteY18" fmla="*/ 0 h 190500"/>
              <a:gd name="connsiteX19" fmla="*/ 140494 w 190500"/>
              <a:gd name="connsiteY19" fmla="*/ 0 h 190500"/>
              <a:gd name="connsiteX20" fmla="*/ 138113 w 190500"/>
              <a:gd name="connsiteY20" fmla="*/ 85725 h 190500"/>
              <a:gd name="connsiteX21" fmla="*/ 123825 w 190500"/>
              <a:gd name="connsiteY21" fmla="*/ 100013 h 190500"/>
              <a:gd name="connsiteX22" fmla="*/ 123825 w 190500"/>
              <a:gd name="connsiteY22" fmla="*/ 176213 h 190500"/>
              <a:gd name="connsiteX23" fmla="*/ 138113 w 190500"/>
              <a:gd name="connsiteY23" fmla="*/ 190500 h 190500"/>
              <a:gd name="connsiteX24" fmla="*/ 152400 w 190500"/>
              <a:gd name="connsiteY24" fmla="*/ 176213 h 190500"/>
              <a:gd name="connsiteX25" fmla="*/ 152400 w 190500"/>
              <a:gd name="connsiteY25" fmla="*/ 100013 h 190500"/>
              <a:gd name="connsiteX26" fmla="*/ 138113 w 190500"/>
              <a:gd name="connsiteY26" fmla="*/ 85725 h 190500"/>
              <a:gd name="connsiteX27" fmla="*/ 100013 w 190500"/>
              <a:gd name="connsiteY27" fmla="*/ 123825 h 190500"/>
              <a:gd name="connsiteX28" fmla="*/ 85725 w 190500"/>
              <a:gd name="connsiteY28" fmla="*/ 138113 h 190500"/>
              <a:gd name="connsiteX29" fmla="*/ 85725 w 190500"/>
              <a:gd name="connsiteY29" fmla="*/ 176213 h 190500"/>
              <a:gd name="connsiteX30" fmla="*/ 100013 w 190500"/>
              <a:gd name="connsiteY30" fmla="*/ 190500 h 190500"/>
              <a:gd name="connsiteX31" fmla="*/ 114300 w 190500"/>
              <a:gd name="connsiteY31" fmla="*/ 176213 h 190500"/>
              <a:gd name="connsiteX32" fmla="*/ 114300 w 190500"/>
              <a:gd name="connsiteY32" fmla="*/ 138113 h 190500"/>
              <a:gd name="connsiteX33" fmla="*/ 100013 w 190500"/>
              <a:gd name="connsiteY33" fmla="*/ 123825 h 190500"/>
              <a:gd name="connsiteX34" fmla="*/ 161925 w 190500"/>
              <a:gd name="connsiteY34" fmla="*/ 119063 h 190500"/>
              <a:gd name="connsiteX35" fmla="*/ 176213 w 190500"/>
              <a:gd name="connsiteY35" fmla="*/ 104775 h 190500"/>
              <a:gd name="connsiteX36" fmla="*/ 190500 w 190500"/>
              <a:gd name="connsiteY36" fmla="*/ 119063 h 190500"/>
              <a:gd name="connsiteX37" fmla="*/ 190500 w 190500"/>
              <a:gd name="connsiteY37" fmla="*/ 176213 h 190500"/>
              <a:gd name="connsiteX38" fmla="*/ 176213 w 190500"/>
              <a:gd name="connsiteY38" fmla="*/ 190500 h 190500"/>
              <a:gd name="connsiteX39" fmla="*/ 161925 w 190500"/>
              <a:gd name="connsiteY39" fmla="*/ 176213 h 190500"/>
              <a:gd name="connsiteX40" fmla="*/ 161925 w 190500"/>
              <a:gd name="connsiteY40" fmla="*/ 119063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90500" h="190500">
                <a:moveTo>
                  <a:pt x="171450" y="52388"/>
                </a:moveTo>
                <a:lnTo>
                  <a:pt x="171450" y="95726"/>
                </a:lnTo>
                <a:cubicBezTo>
                  <a:pt x="167931" y="96441"/>
                  <a:pt x="164694" y="97931"/>
                  <a:pt x="161925" y="100011"/>
                </a:cubicBezTo>
                <a:cubicBezTo>
                  <a:pt x="161924" y="86860"/>
                  <a:pt x="151264" y="76200"/>
                  <a:pt x="138113" y="76200"/>
                </a:cubicBezTo>
                <a:cubicBezTo>
                  <a:pt x="124961" y="76200"/>
                  <a:pt x="114300" y="86861"/>
                  <a:pt x="114300" y="100013"/>
                </a:cubicBezTo>
                <a:lnTo>
                  <a:pt x="114300" y="119061"/>
                </a:lnTo>
                <a:cubicBezTo>
                  <a:pt x="110320" y="116072"/>
                  <a:pt x="105373" y="114300"/>
                  <a:pt x="100013" y="114300"/>
                </a:cubicBezTo>
                <a:cubicBezTo>
                  <a:pt x="86861" y="114300"/>
                  <a:pt x="76200" y="124961"/>
                  <a:pt x="76200" y="138113"/>
                </a:cubicBezTo>
                <a:lnTo>
                  <a:pt x="76200" y="171450"/>
                </a:lnTo>
                <a:lnTo>
                  <a:pt x="30956" y="171450"/>
                </a:lnTo>
                <a:cubicBezTo>
                  <a:pt x="13860" y="171450"/>
                  <a:pt x="0" y="157590"/>
                  <a:pt x="0" y="140494"/>
                </a:cubicBezTo>
                <a:lnTo>
                  <a:pt x="0" y="52388"/>
                </a:lnTo>
                <a:lnTo>
                  <a:pt x="171450" y="52388"/>
                </a:lnTo>
                <a:close/>
                <a:moveTo>
                  <a:pt x="140494" y="0"/>
                </a:moveTo>
                <a:cubicBezTo>
                  <a:pt x="157590" y="0"/>
                  <a:pt x="171450" y="13860"/>
                  <a:pt x="171450" y="30956"/>
                </a:cubicBezTo>
                <a:lnTo>
                  <a:pt x="171450" y="38100"/>
                </a:lnTo>
                <a:lnTo>
                  <a:pt x="0" y="38100"/>
                </a:lnTo>
                <a:lnTo>
                  <a:pt x="0" y="30956"/>
                </a:lnTo>
                <a:cubicBezTo>
                  <a:pt x="0" y="13860"/>
                  <a:pt x="13860" y="0"/>
                  <a:pt x="30956" y="0"/>
                </a:cubicBezTo>
                <a:lnTo>
                  <a:pt x="140494" y="0"/>
                </a:lnTo>
                <a:close/>
                <a:moveTo>
                  <a:pt x="138113" y="85725"/>
                </a:moveTo>
                <a:cubicBezTo>
                  <a:pt x="130222" y="85725"/>
                  <a:pt x="123825" y="92122"/>
                  <a:pt x="123825" y="100013"/>
                </a:cubicBezTo>
                <a:lnTo>
                  <a:pt x="123825" y="176213"/>
                </a:lnTo>
                <a:cubicBezTo>
                  <a:pt x="123825" y="184103"/>
                  <a:pt x="130222" y="190500"/>
                  <a:pt x="138113" y="190500"/>
                </a:cubicBezTo>
                <a:cubicBezTo>
                  <a:pt x="146003" y="190500"/>
                  <a:pt x="152400" y="184103"/>
                  <a:pt x="152400" y="176213"/>
                </a:cubicBezTo>
                <a:lnTo>
                  <a:pt x="152400" y="100013"/>
                </a:lnTo>
                <a:cubicBezTo>
                  <a:pt x="152400" y="92122"/>
                  <a:pt x="146003" y="85725"/>
                  <a:pt x="138113" y="85725"/>
                </a:cubicBezTo>
                <a:close/>
                <a:moveTo>
                  <a:pt x="100013" y="123825"/>
                </a:moveTo>
                <a:cubicBezTo>
                  <a:pt x="92122" y="123825"/>
                  <a:pt x="85725" y="130222"/>
                  <a:pt x="85725" y="138113"/>
                </a:cubicBezTo>
                <a:lnTo>
                  <a:pt x="85725" y="176213"/>
                </a:lnTo>
                <a:cubicBezTo>
                  <a:pt x="85725" y="184103"/>
                  <a:pt x="92122" y="190500"/>
                  <a:pt x="100013" y="190500"/>
                </a:cubicBezTo>
                <a:cubicBezTo>
                  <a:pt x="107903" y="190500"/>
                  <a:pt x="114300" y="184103"/>
                  <a:pt x="114300" y="176213"/>
                </a:cubicBezTo>
                <a:lnTo>
                  <a:pt x="114300" y="138113"/>
                </a:lnTo>
                <a:cubicBezTo>
                  <a:pt x="114300" y="130222"/>
                  <a:pt x="107903" y="123825"/>
                  <a:pt x="100013" y="123825"/>
                </a:cubicBezTo>
                <a:close/>
                <a:moveTo>
                  <a:pt x="161925" y="119063"/>
                </a:moveTo>
                <a:cubicBezTo>
                  <a:pt x="161925" y="111172"/>
                  <a:pt x="168322" y="104775"/>
                  <a:pt x="176213" y="104775"/>
                </a:cubicBezTo>
                <a:cubicBezTo>
                  <a:pt x="184103" y="104775"/>
                  <a:pt x="190500" y="111172"/>
                  <a:pt x="190500" y="119063"/>
                </a:cubicBezTo>
                <a:lnTo>
                  <a:pt x="190500" y="176213"/>
                </a:lnTo>
                <a:cubicBezTo>
                  <a:pt x="190500" y="184103"/>
                  <a:pt x="184103" y="190500"/>
                  <a:pt x="176213" y="190500"/>
                </a:cubicBezTo>
                <a:cubicBezTo>
                  <a:pt x="168322" y="190500"/>
                  <a:pt x="161925" y="184103"/>
                  <a:pt x="161925" y="176213"/>
                </a:cubicBezTo>
                <a:lnTo>
                  <a:pt x="161925" y="119063"/>
                </a:lnTo>
                <a:close/>
              </a:path>
            </a:pathLst>
          </a:custGeom>
          <a:gradFill flip="none" rotWithShape="1">
            <a:gsLst>
              <a:gs pos="26000">
                <a:srgbClr val="8DC8E8"/>
              </a:gs>
              <a:gs pos="100000">
                <a:srgbClr val="D49DD6"/>
              </a:gs>
            </a:gsLst>
            <a:lin ang="2700000" scaled="1"/>
            <a:tileRect/>
          </a:gradFill>
          <a:ln w="1587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egoe Sans Text" panose="020F0502020204030204"/>
            </a:endParaRPr>
          </a:p>
        </p:txBody>
      </p:sp>
      <p:sp>
        <p:nvSpPr>
          <p:cNvPr id="56" name="Graphic 33" descr="Icon of a square grid">
            <a:extLst>
              <a:ext uri="{FF2B5EF4-FFF2-40B4-BE49-F238E27FC236}">
                <a16:creationId xmlns:a16="http://schemas.microsoft.com/office/drawing/2014/main" id="{E9856A95-297C-C1A4-3980-A0B4C23D6ADD}"/>
              </a:ext>
            </a:extLst>
          </p:cNvPr>
          <p:cNvSpPr>
            <a:spLocks/>
          </p:cNvSpPr>
          <p:nvPr/>
        </p:nvSpPr>
        <p:spPr>
          <a:xfrm>
            <a:off x="3215375" y="2399465"/>
            <a:ext cx="375450" cy="375450"/>
          </a:xfrm>
          <a:custGeom>
            <a:avLst/>
            <a:gdLst>
              <a:gd name="connsiteX0" fmla="*/ 54769 w 171450"/>
              <a:gd name="connsiteY0" fmla="*/ 95250 h 171450"/>
              <a:gd name="connsiteX1" fmla="*/ 76200 w 171450"/>
              <a:gd name="connsiteY1" fmla="*/ 116681 h 171450"/>
              <a:gd name="connsiteX2" fmla="*/ 76200 w 171450"/>
              <a:gd name="connsiteY2" fmla="*/ 150019 h 171450"/>
              <a:gd name="connsiteX3" fmla="*/ 54769 w 171450"/>
              <a:gd name="connsiteY3" fmla="*/ 171450 h 171450"/>
              <a:gd name="connsiteX4" fmla="*/ 21431 w 171450"/>
              <a:gd name="connsiteY4" fmla="*/ 171450 h 171450"/>
              <a:gd name="connsiteX5" fmla="*/ 0 w 171450"/>
              <a:gd name="connsiteY5" fmla="*/ 150019 h 171450"/>
              <a:gd name="connsiteX6" fmla="*/ 0 w 171450"/>
              <a:gd name="connsiteY6" fmla="*/ 116681 h 171450"/>
              <a:gd name="connsiteX7" fmla="*/ 21431 w 171450"/>
              <a:gd name="connsiteY7" fmla="*/ 95250 h 171450"/>
              <a:gd name="connsiteX8" fmla="*/ 54769 w 171450"/>
              <a:gd name="connsiteY8" fmla="*/ 95250 h 171450"/>
              <a:gd name="connsiteX9" fmla="*/ 150019 w 171450"/>
              <a:gd name="connsiteY9" fmla="*/ 95250 h 171450"/>
              <a:gd name="connsiteX10" fmla="*/ 171450 w 171450"/>
              <a:gd name="connsiteY10" fmla="*/ 116681 h 171450"/>
              <a:gd name="connsiteX11" fmla="*/ 171450 w 171450"/>
              <a:gd name="connsiteY11" fmla="*/ 150019 h 171450"/>
              <a:gd name="connsiteX12" fmla="*/ 150019 w 171450"/>
              <a:gd name="connsiteY12" fmla="*/ 171450 h 171450"/>
              <a:gd name="connsiteX13" fmla="*/ 116681 w 171450"/>
              <a:gd name="connsiteY13" fmla="*/ 171450 h 171450"/>
              <a:gd name="connsiteX14" fmla="*/ 95250 w 171450"/>
              <a:gd name="connsiteY14" fmla="*/ 150019 h 171450"/>
              <a:gd name="connsiteX15" fmla="*/ 95250 w 171450"/>
              <a:gd name="connsiteY15" fmla="*/ 116681 h 171450"/>
              <a:gd name="connsiteX16" fmla="*/ 116681 w 171450"/>
              <a:gd name="connsiteY16" fmla="*/ 95250 h 171450"/>
              <a:gd name="connsiteX17" fmla="*/ 150019 w 171450"/>
              <a:gd name="connsiteY17" fmla="*/ 95250 h 171450"/>
              <a:gd name="connsiteX18" fmla="*/ 54769 w 171450"/>
              <a:gd name="connsiteY18" fmla="*/ 0 h 171450"/>
              <a:gd name="connsiteX19" fmla="*/ 76200 w 171450"/>
              <a:gd name="connsiteY19" fmla="*/ 21431 h 171450"/>
              <a:gd name="connsiteX20" fmla="*/ 76200 w 171450"/>
              <a:gd name="connsiteY20" fmla="*/ 54769 h 171450"/>
              <a:gd name="connsiteX21" fmla="*/ 54769 w 171450"/>
              <a:gd name="connsiteY21" fmla="*/ 76200 h 171450"/>
              <a:gd name="connsiteX22" fmla="*/ 21431 w 171450"/>
              <a:gd name="connsiteY22" fmla="*/ 76200 h 171450"/>
              <a:gd name="connsiteX23" fmla="*/ 0 w 171450"/>
              <a:gd name="connsiteY23" fmla="*/ 54769 h 171450"/>
              <a:gd name="connsiteX24" fmla="*/ 0 w 171450"/>
              <a:gd name="connsiteY24" fmla="*/ 21431 h 171450"/>
              <a:gd name="connsiteX25" fmla="*/ 21431 w 171450"/>
              <a:gd name="connsiteY25" fmla="*/ 0 h 171450"/>
              <a:gd name="connsiteX26" fmla="*/ 54769 w 171450"/>
              <a:gd name="connsiteY26" fmla="*/ 0 h 171450"/>
              <a:gd name="connsiteX27" fmla="*/ 150019 w 171450"/>
              <a:gd name="connsiteY27" fmla="*/ 0 h 171450"/>
              <a:gd name="connsiteX28" fmla="*/ 171450 w 171450"/>
              <a:gd name="connsiteY28" fmla="*/ 21431 h 171450"/>
              <a:gd name="connsiteX29" fmla="*/ 171450 w 171450"/>
              <a:gd name="connsiteY29" fmla="*/ 54769 h 171450"/>
              <a:gd name="connsiteX30" fmla="*/ 150019 w 171450"/>
              <a:gd name="connsiteY30" fmla="*/ 76200 h 171450"/>
              <a:gd name="connsiteX31" fmla="*/ 116681 w 171450"/>
              <a:gd name="connsiteY31" fmla="*/ 76200 h 171450"/>
              <a:gd name="connsiteX32" fmla="*/ 95250 w 171450"/>
              <a:gd name="connsiteY32" fmla="*/ 54769 h 171450"/>
              <a:gd name="connsiteX33" fmla="*/ 95250 w 171450"/>
              <a:gd name="connsiteY33" fmla="*/ 21431 h 171450"/>
              <a:gd name="connsiteX34" fmla="*/ 116681 w 171450"/>
              <a:gd name="connsiteY34" fmla="*/ 0 h 171450"/>
              <a:gd name="connsiteX35" fmla="*/ 150019 w 171450"/>
              <a:gd name="connsiteY35" fmla="*/ 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71450" h="171450">
                <a:moveTo>
                  <a:pt x="54769" y="95250"/>
                </a:moveTo>
                <a:cubicBezTo>
                  <a:pt x="66605" y="95250"/>
                  <a:pt x="76200" y="104845"/>
                  <a:pt x="76200" y="116681"/>
                </a:cubicBezTo>
                <a:lnTo>
                  <a:pt x="76200" y="150019"/>
                </a:lnTo>
                <a:cubicBezTo>
                  <a:pt x="76200" y="161855"/>
                  <a:pt x="66605" y="171450"/>
                  <a:pt x="54769" y="171450"/>
                </a:cubicBezTo>
                <a:lnTo>
                  <a:pt x="21431" y="171450"/>
                </a:lnTo>
                <a:cubicBezTo>
                  <a:pt x="9595" y="171450"/>
                  <a:pt x="0" y="161855"/>
                  <a:pt x="0" y="150019"/>
                </a:cubicBezTo>
                <a:lnTo>
                  <a:pt x="0" y="116681"/>
                </a:lnTo>
                <a:cubicBezTo>
                  <a:pt x="0" y="104845"/>
                  <a:pt x="9595" y="95250"/>
                  <a:pt x="21431" y="95250"/>
                </a:cubicBezTo>
                <a:lnTo>
                  <a:pt x="54769" y="95250"/>
                </a:lnTo>
                <a:close/>
                <a:moveTo>
                  <a:pt x="150019" y="95250"/>
                </a:moveTo>
                <a:cubicBezTo>
                  <a:pt x="161855" y="95250"/>
                  <a:pt x="171450" y="104845"/>
                  <a:pt x="171450" y="116681"/>
                </a:cubicBezTo>
                <a:lnTo>
                  <a:pt x="171450" y="150019"/>
                </a:lnTo>
                <a:cubicBezTo>
                  <a:pt x="171450" y="161855"/>
                  <a:pt x="161855" y="171450"/>
                  <a:pt x="150019" y="171450"/>
                </a:cubicBezTo>
                <a:lnTo>
                  <a:pt x="116681" y="171450"/>
                </a:lnTo>
                <a:cubicBezTo>
                  <a:pt x="104845" y="171450"/>
                  <a:pt x="95250" y="161855"/>
                  <a:pt x="95250" y="150019"/>
                </a:cubicBezTo>
                <a:lnTo>
                  <a:pt x="95250" y="116681"/>
                </a:lnTo>
                <a:cubicBezTo>
                  <a:pt x="95250" y="104845"/>
                  <a:pt x="104845" y="95250"/>
                  <a:pt x="116681" y="95250"/>
                </a:cubicBezTo>
                <a:lnTo>
                  <a:pt x="150019" y="95250"/>
                </a:lnTo>
                <a:close/>
                <a:moveTo>
                  <a:pt x="54769" y="0"/>
                </a:moveTo>
                <a:cubicBezTo>
                  <a:pt x="66605" y="0"/>
                  <a:pt x="76200" y="9595"/>
                  <a:pt x="76200" y="21431"/>
                </a:cubicBezTo>
                <a:lnTo>
                  <a:pt x="76200" y="54769"/>
                </a:lnTo>
                <a:cubicBezTo>
                  <a:pt x="76200" y="66605"/>
                  <a:pt x="66605" y="76200"/>
                  <a:pt x="54769" y="76200"/>
                </a:cubicBezTo>
                <a:lnTo>
                  <a:pt x="21431" y="76200"/>
                </a:lnTo>
                <a:cubicBezTo>
                  <a:pt x="9595" y="76200"/>
                  <a:pt x="0" y="66605"/>
                  <a:pt x="0" y="54769"/>
                </a:cubicBezTo>
                <a:lnTo>
                  <a:pt x="0" y="21431"/>
                </a:lnTo>
                <a:cubicBezTo>
                  <a:pt x="0" y="9595"/>
                  <a:pt x="9595" y="0"/>
                  <a:pt x="21431" y="0"/>
                </a:cubicBezTo>
                <a:lnTo>
                  <a:pt x="54769" y="0"/>
                </a:lnTo>
                <a:close/>
                <a:moveTo>
                  <a:pt x="150019" y="0"/>
                </a:moveTo>
                <a:cubicBezTo>
                  <a:pt x="161855" y="0"/>
                  <a:pt x="171450" y="9595"/>
                  <a:pt x="171450" y="21431"/>
                </a:cubicBezTo>
                <a:lnTo>
                  <a:pt x="171450" y="54769"/>
                </a:lnTo>
                <a:cubicBezTo>
                  <a:pt x="171450" y="66605"/>
                  <a:pt x="161855" y="76200"/>
                  <a:pt x="150019" y="76200"/>
                </a:cubicBezTo>
                <a:lnTo>
                  <a:pt x="116681" y="76200"/>
                </a:lnTo>
                <a:cubicBezTo>
                  <a:pt x="104845" y="76200"/>
                  <a:pt x="95250" y="66605"/>
                  <a:pt x="95250" y="54769"/>
                </a:cubicBezTo>
                <a:lnTo>
                  <a:pt x="95250" y="21431"/>
                </a:lnTo>
                <a:cubicBezTo>
                  <a:pt x="95250" y="9595"/>
                  <a:pt x="104845" y="0"/>
                  <a:pt x="116681" y="0"/>
                </a:cubicBezTo>
                <a:lnTo>
                  <a:pt x="150019" y="0"/>
                </a:lnTo>
                <a:close/>
              </a:path>
            </a:pathLst>
          </a:custGeom>
          <a:gradFill flip="none" rotWithShape="1">
            <a:gsLst>
              <a:gs pos="26000">
                <a:srgbClr val="8DC8E8"/>
              </a:gs>
              <a:gs pos="100000">
                <a:srgbClr val="D49DD6"/>
              </a:gs>
            </a:gsLst>
            <a:lin ang="2700000" scaled="1"/>
            <a:tileRect/>
          </a:gradFill>
          <a:ln w="1587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egoe Sans Text" panose="020F0502020204030204"/>
            </a:endParaRPr>
          </a:p>
        </p:txBody>
      </p:sp>
      <p:sp>
        <p:nvSpPr>
          <p:cNvPr id="57" name="Graphic 7" descr="Icon of a pause sign with a gear">
            <a:extLst>
              <a:ext uri="{FF2B5EF4-FFF2-40B4-BE49-F238E27FC236}">
                <a16:creationId xmlns:a16="http://schemas.microsoft.com/office/drawing/2014/main" id="{2FCDB274-BE58-81FA-E721-234CC6C0D8EA}"/>
              </a:ext>
            </a:extLst>
          </p:cNvPr>
          <p:cNvSpPr>
            <a:spLocks/>
          </p:cNvSpPr>
          <p:nvPr/>
        </p:nvSpPr>
        <p:spPr>
          <a:xfrm>
            <a:off x="5105304" y="2385777"/>
            <a:ext cx="371264" cy="389138"/>
          </a:xfrm>
          <a:custGeom>
            <a:avLst/>
            <a:gdLst>
              <a:gd name="connsiteX0" fmla="*/ 85725 w 150960"/>
              <a:gd name="connsiteY0" fmla="*/ 14288 h 158228"/>
              <a:gd name="connsiteX1" fmla="*/ 100013 w 150960"/>
              <a:gd name="connsiteY1" fmla="*/ 0 h 158228"/>
              <a:gd name="connsiteX2" fmla="*/ 119063 w 150960"/>
              <a:gd name="connsiteY2" fmla="*/ 0 h 158228"/>
              <a:gd name="connsiteX3" fmla="*/ 133350 w 150960"/>
              <a:gd name="connsiteY3" fmla="*/ 14288 h 158228"/>
              <a:gd name="connsiteX4" fmla="*/ 133350 w 150960"/>
              <a:gd name="connsiteY4" fmla="*/ 72387 h 158228"/>
              <a:gd name="connsiteX5" fmla="*/ 109538 w 150960"/>
              <a:gd name="connsiteY5" fmla="*/ 66675 h 158228"/>
              <a:gd name="connsiteX6" fmla="*/ 85725 w 150960"/>
              <a:gd name="connsiteY6" fmla="*/ 72387 h 158228"/>
              <a:gd name="connsiteX7" fmla="*/ 85725 w 150960"/>
              <a:gd name="connsiteY7" fmla="*/ 14288 h 158228"/>
              <a:gd name="connsiteX8" fmla="*/ 0 w 150960"/>
              <a:gd name="connsiteY8" fmla="*/ 14288 h 158228"/>
              <a:gd name="connsiteX9" fmla="*/ 14288 w 150960"/>
              <a:gd name="connsiteY9" fmla="*/ 0 h 158228"/>
              <a:gd name="connsiteX10" fmla="*/ 33338 w 150960"/>
              <a:gd name="connsiteY10" fmla="*/ 0 h 158228"/>
              <a:gd name="connsiteX11" fmla="*/ 47625 w 150960"/>
              <a:gd name="connsiteY11" fmla="*/ 14288 h 158228"/>
              <a:gd name="connsiteX12" fmla="*/ 47625 w 150960"/>
              <a:gd name="connsiteY12" fmla="*/ 138113 h 158228"/>
              <a:gd name="connsiteX13" fmla="*/ 33338 w 150960"/>
              <a:gd name="connsiteY13" fmla="*/ 152400 h 158228"/>
              <a:gd name="connsiteX14" fmla="*/ 14288 w 150960"/>
              <a:gd name="connsiteY14" fmla="*/ 152400 h 158228"/>
              <a:gd name="connsiteX15" fmla="*/ 0 w 150960"/>
              <a:gd name="connsiteY15" fmla="*/ 138113 h 158228"/>
              <a:gd name="connsiteX16" fmla="*/ 0 w 150960"/>
              <a:gd name="connsiteY16" fmla="*/ 14288 h 158228"/>
              <a:gd name="connsiteX17" fmla="*/ 86346 w 150960"/>
              <a:gd name="connsiteY17" fmla="*/ 89936 h 158228"/>
              <a:gd name="connsiteX18" fmla="*/ 72720 w 150960"/>
              <a:gd name="connsiteY18" fmla="*/ 113538 h 158228"/>
              <a:gd name="connsiteX19" fmla="*/ 68328 w 150960"/>
              <a:gd name="connsiteY19" fmla="*/ 114660 h 158228"/>
              <a:gd name="connsiteX20" fmla="*/ 68112 w 150960"/>
              <a:gd name="connsiteY20" fmla="*/ 119063 h 158228"/>
              <a:gd name="connsiteX21" fmla="*/ 68423 w 150960"/>
              <a:gd name="connsiteY21" fmla="*/ 124341 h 158228"/>
              <a:gd name="connsiteX22" fmla="*/ 71753 w 150960"/>
              <a:gd name="connsiteY22" fmla="*/ 125129 h 158228"/>
              <a:gd name="connsiteX23" fmla="*/ 85622 w 150960"/>
              <a:gd name="connsiteY23" fmla="*/ 149122 h 158228"/>
              <a:gd name="connsiteX24" fmla="*/ 84418 w 150960"/>
              <a:gd name="connsiteY24" fmla="*/ 153149 h 158228"/>
              <a:gd name="connsiteX25" fmla="*/ 92369 w 150960"/>
              <a:gd name="connsiteY25" fmla="*/ 158082 h 158228"/>
              <a:gd name="connsiteX26" fmla="*/ 95464 w 150960"/>
              <a:gd name="connsiteY26" fmla="*/ 154804 h 158228"/>
              <a:gd name="connsiteX27" fmla="*/ 123177 w 150960"/>
              <a:gd name="connsiteY27" fmla="*/ 154818 h 158228"/>
              <a:gd name="connsiteX28" fmla="*/ 126391 w 150960"/>
              <a:gd name="connsiteY28" fmla="*/ 158228 h 158228"/>
              <a:gd name="connsiteX29" fmla="*/ 134219 w 150960"/>
              <a:gd name="connsiteY29" fmla="*/ 153489 h 158228"/>
              <a:gd name="connsiteX30" fmla="*/ 132732 w 150960"/>
              <a:gd name="connsiteY30" fmla="*/ 148186 h 158228"/>
              <a:gd name="connsiteX31" fmla="*/ 146358 w 150960"/>
              <a:gd name="connsiteY31" fmla="*/ 124584 h 158228"/>
              <a:gd name="connsiteX32" fmla="*/ 150746 w 150960"/>
              <a:gd name="connsiteY32" fmla="*/ 123463 h 158228"/>
              <a:gd name="connsiteX33" fmla="*/ 150961 w 150960"/>
              <a:gd name="connsiteY33" fmla="*/ 119063 h 158228"/>
              <a:gd name="connsiteX34" fmla="*/ 150649 w 150960"/>
              <a:gd name="connsiteY34" fmla="*/ 113780 h 158228"/>
              <a:gd name="connsiteX35" fmla="*/ 147325 w 150960"/>
              <a:gd name="connsiteY35" fmla="*/ 112993 h 158228"/>
              <a:gd name="connsiteX36" fmla="*/ 133456 w 150960"/>
              <a:gd name="connsiteY36" fmla="*/ 89001 h 158228"/>
              <a:gd name="connsiteX37" fmla="*/ 134658 w 150960"/>
              <a:gd name="connsiteY37" fmla="*/ 84978 h 158228"/>
              <a:gd name="connsiteX38" fmla="*/ 126706 w 150960"/>
              <a:gd name="connsiteY38" fmla="*/ 80043 h 158228"/>
              <a:gd name="connsiteX39" fmla="*/ 123614 w 150960"/>
              <a:gd name="connsiteY39" fmla="*/ 83318 h 158228"/>
              <a:gd name="connsiteX40" fmla="*/ 95901 w 150960"/>
              <a:gd name="connsiteY40" fmla="*/ 83304 h 158228"/>
              <a:gd name="connsiteX41" fmla="*/ 92687 w 150960"/>
              <a:gd name="connsiteY41" fmla="*/ 79894 h 158228"/>
              <a:gd name="connsiteX42" fmla="*/ 84858 w 150960"/>
              <a:gd name="connsiteY42" fmla="*/ 84632 h 158228"/>
              <a:gd name="connsiteX43" fmla="*/ 86346 w 150960"/>
              <a:gd name="connsiteY43" fmla="*/ 89936 h 158228"/>
              <a:gd name="connsiteX44" fmla="*/ 109537 w 150960"/>
              <a:gd name="connsiteY44" fmla="*/ 128588 h 158228"/>
              <a:gd name="connsiteX45" fmla="*/ 100012 w 150960"/>
              <a:gd name="connsiteY45" fmla="*/ 119063 h 158228"/>
              <a:gd name="connsiteX46" fmla="*/ 109537 w 150960"/>
              <a:gd name="connsiteY46" fmla="*/ 109538 h 158228"/>
              <a:gd name="connsiteX47" fmla="*/ 119062 w 150960"/>
              <a:gd name="connsiteY47" fmla="*/ 119063 h 158228"/>
              <a:gd name="connsiteX48" fmla="*/ 109537 w 150960"/>
              <a:gd name="connsiteY48" fmla="*/ 128588 h 15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50960" h="158228">
                <a:moveTo>
                  <a:pt x="85725" y="14288"/>
                </a:moveTo>
                <a:cubicBezTo>
                  <a:pt x="85725" y="6397"/>
                  <a:pt x="92122" y="0"/>
                  <a:pt x="100013" y="0"/>
                </a:cubicBezTo>
                <a:lnTo>
                  <a:pt x="119063" y="0"/>
                </a:lnTo>
                <a:cubicBezTo>
                  <a:pt x="126953" y="0"/>
                  <a:pt x="133350" y="6397"/>
                  <a:pt x="133350" y="14288"/>
                </a:cubicBezTo>
                <a:lnTo>
                  <a:pt x="133350" y="72387"/>
                </a:lnTo>
                <a:cubicBezTo>
                  <a:pt x="126205" y="68735"/>
                  <a:pt x="118112" y="66675"/>
                  <a:pt x="109538" y="66675"/>
                </a:cubicBezTo>
                <a:cubicBezTo>
                  <a:pt x="100963" y="66675"/>
                  <a:pt x="92870" y="68735"/>
                  <a:pt x="85725" y="72387"/>
                </a:cubicBezTo>
                <a:lnTo>
                  <a:pt x="85725" y="14288"/>
                </a:lnTo>
                <a:close/>
                <a:moveTo>
                  <a:pt x="0" y="14288"/>
                </a:moveTo>
                <a:cubicBezTo>
                  <a:pt x="0" y="6397"/>
                  <a:pt x="6397" y="0"/>
                  <a:pt x="14288" y="0"/>
                </a:cubicBezTo>
                <a:lnTo>
                  <a:pt x="33338" y="0"/>
                </a:lnTo>
                <a:cubicBezTo>
                  <a:pt x="41228" y="0"/>
                  <a:pt x="47625" y="6397"/>
                  <a:pt x="47625" y="14288"/>
                </a:cubicBezTo>
                <a:lnTo>
                  <a:pt x="47625" y="138113"/>
                </a:lnTo>
                <a:cubicBezTo>
                  <a:pt x="47625" y="146003"/>
                  <a:pt x="41228" y="152400"/>
                  <a:pt x="33338" y="152400"/>
                </a:cubicBezTo>
                <a:lnTo>
                  <a:pt x="14288" y="152400"/>
                </a:lnTo>
                <a:cubicBezTo>
                  <a:pt x="6397" y="152400"/>
                  <a:pt x="0" y="146003"/>
                  <a:pt x="0" y="138113"/>
                </a:cubicBezTo>
                <a:lnTo>
                  <a:pt x="0" y="14288"/>
                </a:lnTo>
                <a:close/>
                <a:moveTo>
                  <a:pt x="86346" y="89936"/>
                </a:moveTo>
                <a:cubicBezTo>
                  <a:pt x="89235" y="100233"/>
                  <a:pt x="83082" y="110891"/>
                  <a:pt x="72720" y="113538"/>
                </a:cubicBezTo>
                <a:lnTo>
                  <a:pt x="68328" y="114660"/>
                </a:lnTo>
                <a:cubicBezTo>
                  <a:pt x="68186" y="116108"/>
                  <a:pt x="68112" y="117576"/>
                  <a:pt x="68112" y="119063"/>
                </a:cubicBezTo>
                <a:cubicBezTo>
                  <a:pt x="68112" y="120849"/>
                  <a:pt x="68218" y="122612"/>
                  <a:pt x="68423" y="124341"/>
                </a:cubicBezTo>
                <a:lnTo>
                  <a:pt x="71753" y="125129"/>
                </a:lnTo>
                <a:cubicBezTo>
                  <a:pt x="82415" y="127650"/>
                  <a:pt x="88759" y="138624"/>
                  <a:pt x="85622" y="149122"/>
                </a:cubicBezTo>
                <a:lnTo>
                  <a:pt x="84418" y="153149"/>
                </a:lnTo>
                <a:cubicBezTo>
                  <a:pt x="86868" y="155085"/>
                  <a:pt x="89533" y="156744"/>
                  <a:pt x="92369" y="158082"/>
                </a:cubicBezTo>
                <a:lnTo>
                  <a:pt x="95464" y="154804"/>
                </a:lnTo>
                <a:cubicBezTo>
                  <a:pt x="102987" y="146838"/>
                  <a:pt x="115663" y="146845"/>
                  <a:pt x="123177" y="154818"/>
                </a:cubicBezTo>
                <a:lnTo>
                  <a:pt x="126391" y="158228"/>
                </a:lnTo>
                <a:cubicBezTo>
                  <a:pt x="129176" y="156943"/>
                  <a:pt x="131799" y="155349"/>
                  <a:pt x="134219" y="153489"/>
                </a:cubicBezTo>
                <a:lnTo>
                  <a:pt x="132732" y="148186"/>
                </a:lnTo>
                <a:cubicBezTo>
                  <a:pt x="129843" y="137889"/>
                  <a:pt x="135996" y="127231"/>
                  <a:pt x="146358" y="124584"/>
                </a:cubicBezTo>
                <a:lnTo>
                  <a:pt x="150746" y="123463"/>
                </a:lnTo>
                <a:cubicBezTo>
                  <a:pt x="150887" y="122016"/>
                  <a:pt x="150961" y="120548"/>
                  <a:pt x="150961" y="119063"/>
                </a:cubicBezTo>
                <a:cubicBezTo>
                  <a:pt x="150961" y="117274"/>
                  <a:pt x="150855" y="115511"/>
                  <a:pt x="150649" y="113780"/>
                </a:cubicBezTo>
                <a:lnTo>
                  <a:pt x="147325" y="112993"/>
                </a:lnTo>
                <a:cubicBezTo>
                  <a:pt x="136663" y="110473"/>
                  <a:pt x="130319" y="99498"/>
                  <a:pt x="133456" y="89001"/>
                </a:cubicBezTo>
                <a:lnTo>
                  <a:pt x="134658" y="84978"/>
                </a:lnTo>
                <a:cubicBezTo>
                  <a:pt x="132208" y="83042"/>
                  <a:pt x="129543" y="81382"/>
                  <a:pt x="126706" y="80043"/>
                </a:cubicBezTo>
                <a:lnTo>
                  <a:pt x="123614" y="83318"/>
                </a:lnTo>
                <a:cubicBezTo>
                  <a:pt x="116091" y="91284"/>
                  <a:pt x="103415" y="91277"/>
                  <a:pt x="95901" y="83304"/>
                </a:cubicBezTo>
                <a:lnTo>
                  <a:pt x="92687" y="79894"/>
                </a:lnTo>
                <a:cubicBezTo>
                  <a:pt x="89902" y="81179"/>
                  <a:pt x="87279" y="82772"/>
                  <a:pt x="84858" y="84632"/>
                </a:cubicBezTo>
                <a:lnTo>
                  <a:pt x="86346" y="89936"/>
                </a:lnTo>
                <a:close/>
                <a:moveTo>
                  <a:pt x="109537" y="128588"/>
                </a:moveTo>
                <a:cubicBezTo>
                  <a:pt x="104276" y="128588"/>
                  <a:pt x="100012" y="124323"/>
                  <a:pt x="100012" y="119063"/>
                </a:cubicBezTo>
                <a:cubicBezTo>
                  <a:pt x="100012" y="113802"/>
                  <a:pt x="104276" y="109538"/>
                  <a:pt x="109537" y="109538"/>
                </a:cubicBezTo>
                <a:cubicBezTo>
                  <a:pt x="114797" y="109538"/>
                  <a:pt x="119062" y="113802"/>
                  <a:pt x="119062" y="119063"/>
                </a:cubicBezTo>
                <a:cubicBezTo>
                  <a:pt x="119062" y="124323"/>
                  <a:pt x="114797" y="128588"/>
                  <a:pt x="109537" y="128588"/>
                </a:cubicBezTo>
                <a:close/>
              </a:path>
            </a:pathLst>
          </a:custGeom>
          <a:gradFill>
            <a:gsLst>
              <a:gs pos="26000">
                <a:srgbClr val="8DC8E8"/>
              </a:gs>
              <a:gs pos="100000">
                <a:srgbClr val="D49DD6"/>
              </a:gs>
            </a:gsLst>
            <a:lin ang="2700000" scaled="1"/>
          </a:gradFill>
          <a:ln w="1508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egoe Sans Display"/>
            </a:endParaRPr>
          </a:p>
        </p:txBody>
      </p:sp>
      <p:sp>
        <p:nvSpPr>
          <p:cNvPr id="58" name="Graphic 51" descr="Icon of a bulleted document with a checkmark">
            <a:extLst>
              <a:ext uri="{FF2B5EF4-FFF2-40B4-BE49-F238E27FC236}">
                <a16:creationId xmlns:a16="http://schemas.microsoft.com/office/drawing/2014/main" id="{507C286C-5C5A-0444-8B31-0F488AACAFFE}"/>
              </a:ext>
            </a:extLst>
          </p:cNvPr>
          <p:cNvSpPr>
            <a:spLocks/>
          </p:cNvSpPr>
          <p:nvPr/>
        </p:nvSpPr>
        <p:spPr>
          <a:xfrm>
            <a:off x="6971131" y="2400499"/>
            <a:ext cx="336984" cy="374416"/>
          </a:xfrm>
          <a:custGeom>
            <a:avLst/>
            <a:gdLst>
              <a:gd name="connsiteX0" fmla="*/ 393156 w 514671"/>
              <a:gd name="connsiteY0" fmla="*/ 0 h 571839"/>
              <a:gd name="connsiteX1" fmla="*/ 457342 w 514671"/>
              <a:gd name="connsiteY1" fmla="*/ 59930 h 571839"/>
              <a:gd name="connsiteX2" fmla="*/ 457491 w 514671"/>
              <a:gd name="connsiteY2" fmla="*/ 64335 h 571839"/>
              <a:gd name="connsiteX3" fmla="*/ 457491 w 514671"/>
              <a:gd name="connsiteY3" fmla="*/ 353915 h 571839"/>
              <a:gd name="connsiteX4" fmla="*/ 447735 w 514671"/>
              <a:gd name="connsiteY4" fmla="*/ 361936 h 571839"/>
              <a:gd name="connsiteX5" fmla="*/ 350280 w 514671"/>
              <a:gd name="connsiteY5" fmla="*/ 459390 h 571839"/>
              <a:gd name="connsiteX6" fmla="*/ 324297 w 514671"/>
              <a:gd name="connsiteY6" fmla="*/ 433388 h 571839"/>
              <a:gd name="connsiteX7" fmla="*/ 281390 w 514671"/>
              <a:gd name="connsiteY7" fmla="*/ 414576 h 571839"/>
              <a:gd name="connsiteX8" fmla="*/ 350266 w 514671"/>
              <a:gd name="connsiteY8" fmla="*/ 414576 h 571839"/>
              <a:gd name="connsiteX9" fmla="*/ 371711 w 514671"/>
              <a:gd name="connsiteY9" fmla="*/ 393131 h 571839"/>
              <a:gd name="connsiteX10" fmla="*/ 350266 w 514671"/>
              <a:gd name="connsiteY10" fmla="*/ 371686 h 571839"/>
              <a:gd name="connsiteX11" fmla="*/ 207190 w 514671"/>
              <a:gd name="connsiteY11" fmla="*/ 371686 h 571839"/>
              <a:gd name="connsiteX12" fmla="*/ 185745 w 514671"/>
              <a:gd name="connsiteY12" fmla="*/ 393131 h 571839"/>
              <a:gd name="connsiteX13" fmla="*/ 207190 w 514671"/>
              <a:gd name="connsiteY13" fmla="*/ 414576 h 571839"/>
              <a:gd name="connsiteX14" fmla="*/ 276181 w 514671"/>
              <a:gd name="connsiteY14" fmla="*/ 414576 h 571839"/>
              <a:gd name="connsiteX15" fmla="*/ 233313 w 514671"/>
              <a:gd name="connsiteY15" fmla="*/ 433347 h 571839"/>
              <a:gd name="connsiteX16" fmla="*/ 233273 w 514671"/>
              <a:gd name="connsiteY16" fmla="*/ 524332 h 571839"/>
              <a:gd name="connsiteX17" fmla="*/ 280715 w 514671"/>
              <a:gd name="connsiteY17" fmla="*/ 571811 h 571839"/>
              <a:gd name="connsiteX18" fmla="*/ 64335 w 514671"/>
              <a:gd name="connsiteY18" fmla="*/ 571811 h 571839"/>
              <a:gd name="connsiteX19" fmla="*/ 148 w 514671"/>
              <a:gd name="connsiteY19" fmla="*/ 511882 h 571839"/>
              <a:gd name="connsiteX20" fmla="*/ 0 w 514671"/>
              <a:gd name="connsiteY20" fmla="*/ 507476 h 571839"/>
              <a:gd name="connsiteX21" fmla="*/ 0 w 514671"/>
              <a:gd name="connsiteY21" fmla="*/ 64335 h 571839"/>
              <a:gd name="connsiteX22" fmla="*/ 59930 w 514671"/>
              <a:gd name="connsiteY22" fmla="*/ 148 h 571839"/>
              <a:gd name="connsiteX23" fmla="*/ 64335 w 514671"/>
              <a:gd name="connsiteY23" fmla="*/ 0 h 571839"/>
              <a:gd name="connsiteX24" fmla="*/ 393156 w 514671"/>
              <a:gd name="connsiteY24" fmla="*/ 0 h 571839"/>
              <a:gd name="connsiteX25" fmla="*/ 142967 w 514671"/>
              <a:gd name="connsiteY25" fmla="*/ 164430 h 571839"/>
              <a:gd name="connsiteX26" fmla="*/ 114374 w 514671"/>
              <a:gd name="connsiteY26" fmla="*/ 135837 h 571839"/>
              <a:gd name="connsiteX27" fmla="*/ 85780 w 514671"/>
              <a:gd name="connsiteY27" fmla="*/ 164430 h 571839"/>
              <a:gd name="connsiteX28" fmla="*/ 114374 w 514671"/>
              <a:gd name="connsiteY28" fmla="*/ 193024 h 571839"/>
              <a:gd name="connsiteX29" fmla="*/ 142967 w 514671"/>
              <a:gd name="connsiteY29" fmla="*/ 164430 h 571839"/>
              <a:gd name="connsiteX30" fmla="*/ 207190 w 514671"/>
              <a:gd name="connsiteY30" fmla="*/ 142939 h 571839"/>
              <a:gd name="connsiteX31" fmla="*/ 185745 w 514671"/>
              <a:gd name="connsiteY31" fmla="*/ 164384 h 571839"/>
              <a:gd name="connsiteX32" fmla="*/ 207190 w 514671"/>
              <a:gd name="connsiteY32" fmla="*/ 185829 h 571839"/>
              <a:gd name="connsiteX33" fmla="*/ 350266 w 514671"/>
              <a:gd name="connsiteY33" fmla="*/ 185829 h 571839"/>
              <a:gd name="connsiteX34" fmla="*/ 371711 w 514671"/>
              <a:gd name="connsiteY34" fmla="*/ 164384 h 571839"/>
              <a:gd name="connsiteX35" fmla="*/ 350266 w 514671"/>
              <a:gd name="connsiteY35" fmla="*/ 142939 h 571839"/>
              <a:gd name="connsiteX36" fmla="*/ 207190 w 514671"/>
              <a:gd name="connsiteY36" fmla="*/ 142939 h 571839"/>
              <a:gd name="connsiteX37" fmla="*/ 185745 w 514671"/>
              <a:gd name="connsiteY37" fmla="*/ 278757 h 571839"/>
              <a:gd name="connsiteX38" fmla="*/ 207190 w 514671"/>
              <a:gd name="connsiteY38" fmla="*/ 300202 h 571839"/>
              <a:gd name="connsiteX39" fmla="*/ 350266 w 514671"/>
              <a:gd name="connsiteY39" fmla="*/ 300202 h 571839"/>
              <a:gd name="connsiteX40" fmla="*/ 371711 w 514671"/>
              <a:gd name="connsiteY40" fmla="*/ 278757 h 571839"/>
              <a:gd name="connsiteX41" fmla="*/ 350266 w 514671"/>
              <a:gd name="connsiteY41" fmla="*/ 257312 h 571839"/>
              <a:gd name="connsiteX42" fmla="*/ 207190 w 514671"/>
              <a:gd name="connsiteY42" fmla="*/ 257312 h 571839"/>
              <a:gd name="connsiteX43" fmla="*/ 185745 w 514671"/>
              <a:gd name="connsiteY43" fmla="*/ 278757 h 571839"/>
              <a:gd name="connsiteX44" fmla="*/ 142967 w 514671"/>
              <a:gd name="connsiteY44" fmla="*/ 278757 h 571839"/>
              <a:gd name="connsiteX45" fmla="*/ 114374 w 514671"/>
              <a:gd name="connsiteY45" fmla="*/ 250164 h 571839"/>
              <a:gd name="connsiteX46" fmla="*/ 85780 w 514671"/>
              <a:gd name="connsiteY46" fmla="*/ 278757 h 571839"/>
              <a:gd name="connsiteX47" fmla="*/ 114374 w 514671"/>
              <a:gd name="connsiteY47" fmla="*/ 307351 h 571839"/>
              <a:gd name="connsiteX48" fmla="*/ 142967 w 514671"/>
              <a:gd name="connsiteY48" fmla="*/ 278757 h 571839"/>
              <a:gd name="connsiteX49" fmla="*/ 142967 w 514671"/>
              <a:gd name="connsiteY49" fmla="*/ 393074 h 571839"/>
              <a:gd name="connsiteX50" fmla="*/ 114374 w 514671"/>
              <a:gd name="connsiteY50" fmla="*/ 364480 h 571839"/>
              <a:gd name="connsiteX51" fmla="*/ 85780 w 514671"/>
              <a:gd name="connsiteY51" fmla="*/ 393074 h 571839"/>
              <a:gd name="connsiteX52" fmla="*/ 114374 w 514671"/>
              <a:gd name="connsiteY52" fmla="*/ 421667 h 571839"/>
              <a:gd name="connsiteX53" fmla="*/ 142967 w 514671"/>
              <a:gd name="connsiteY53" fmla="*/ 393074 h 571839"/>
              <a:gd name="connsiteX54" fmla="*/ 350266 w 514671"/>
              <a:gd name="connsiteY54" fmla="*/ 520060 h 571839"/>
              <a:gd name="connsiteX55" fmla="*/ 478064 w 514671"/>
              <a:gd name="connsiteY55" fmla="*/ 392265 h 571839"/>
              <a:gd name="connsiteX56" fmla="*/ 508390 w 514671"/>
              <a:gd name="connsiteY56" fmla="*/ 392265 h 571839"/>
              <a:gd name="connsiteX57" fmla="*/ 508390 w 514671"/>
              <a:gd name="connsiteY57" fmla="*/ 422591 h 571839"/>
              <a:gd name="connsiteX58" fmla="*/ 365423 w 514671"/>
              <a:gd name="connsiteY58" fmla="*/ 565558 h 571839"/>
              <a:gd name="connsiteX59" fmla="*/ 363954 w 514671"/>
              <a:gd name="connsiteY59" fmla="*/ 566899 h 571839"/>
              <a:gd name="connsiteX60" fmla="*/ 351344 w 514671"/>
              <a:gd name="connsiteY60" fmla="*/ 571811 h 571839"/>
              <a:gd name="connsiteX61" fmla="*/ 350255 w 514671"/>
              <a:gd name="connsiteY61" fmla="*/ 571840 h 571839"/>
              <a:gd name="connsiteX62" fmla="*/ 349177 w 514671"/>
              <a:gd name="connsiteY62" fmla="*/ 571811 h 571839"/>
              <a:gd name="connsiteX63" fmla="*/ 335089 w 514671"/>
              <a:gd name="connsiteY63" fmla="*/ 565552 h 571839"/>
              <a:gd name="connsiteX64" fmla="*/ 263625 w 514671"/>
              <a:gd name="connsiteY64" fmla="*/ 494026 h 571839"/>
              <a:gd name="connsiteX65" fmla="*/ 263628 w 514671"/>
              <a:gd name="connsiteY65" fmla="*/ 463688 h 571839"/>
              <a:gd name="connsiteX66" fmla="*/ 293957 w 514671"/>
              <a:gd name="connsiteY66" fmla="*/ 463702 h 571839"/>
              <a:gd name="connsiteX67" fmla="*/ 350266 w 514671"/>
              <a:gd name="connsiteY67" fmla="*/ 520060 h 571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514671" h="571839">
                <a:moveTo>
                  <a:pt x="393156" y="0"/>
                </a:moveTo>
                <a:cubicBezTo>
                  <a:pt x="427205" y="0"/>
                  <a:pt x="455078" y="26453"/>
                  <a:pt x="457342" y="59930"/>
                </a:cubicBezTo>
                <a:lnTo>
                  <a:pt x="457491" y="64335"/>
                </a:lnTo>
                <a:lnTo>
                  <a:pt x="457491" y="353915"/>
                </a:lnTo>
                <a:cubicBezTo>
                  <a:pt x="454046" y="356220"/>
                  <a:pt x="450777" y="358893"/>
                  <a:pt x="447735" y="361936"/>
                </a:cubicBezTo>
                <a:lnTo>
                  <a:pt x="350280" y="459390"/>
                </a:lnTo>
                <a:lnTo>
                  <a:pt x="324297" y="433388"/>
                </a:lnTo>
                <a:cubicBezTo>
                  <a:pt x="312394" y="421476"/>
                  <a:pt x="296985" y="415205"/>
                  <a:pt x="281390" y="414576"/>
                </a:cubicBezTo>
                <a:lnTo>
                  <a:pt x="350266" y="414576"/>
                </a:lnTo>
                <a:cubicBezTo>
                  <a:pt x="362112" y="414576"/>
                  <a:pt x="371711" y="404974"/>
                  <a:pt x="371711" y="393131"/>
                </a:cubicBezTo>
                <a:cubicBezTo>
                  <a:pt x="371711" y="381288"/>
                  <a:pt x="362112" y="371686"/>
                  <a:pt x="350266" y="371686"/>
                </a:cubicBezTo>
                <a:lnTo>
                  <a:pt x="207190" y="371686"/>
                </a:lnTo>
                <a:cubicBezTo>
                  <a:pt x="195347" y="371686"/>
                  <a:pt x="185745" y="381288"/>
                  <a:pt x="185745" y="393131"/>
                </a:cubicBezTo>
                <a:cubicBezTo>
                  <a:pt x="185745" y="404974"/>
                  <a:pt x="195347" y="414576"/>
                  <a:pt x="207190" y="414576"/>
                </a:cubicBezTo>
                <a:lnTo>
                  <a:pt x="276181" y="414576"/>
                </a:lnTo>
                <a:cubicBezTo>
                  <a:pt x="260603" y="415202"/>
                  <a:pt x="245211" y="421458"/>
                  <a:pt x="233313" y="433347"/>
                </a:cubicBezTo>
                <a:cubicBezTo>
                  <a:pt x="208177" y="458461"/>
                  <a:pt x="208160" y="499195"/>
                  <a:pt x="233273" y="524332"/>
                </a:cubicBezTo>
                <a:lnTo>
                  <a:pt x="280715" y="571811"/>
                </a:lnTo>
                <a:lnTo>
                  <a:pt x="64335" y="571811"/>
                </a:lnTo>
                <a:cubicBezTo>
                  <a:pt x="30284" y="571811"/>
                  <a:pt x="2412" y="545359"/>
                  <a:pt x="148" y="511882"/>
                </a:cubicBezTo>
                <a:lnTo>
                  <a:pt x="0" y="507476"/>
                </a:lnTo>
                <a:lnTo>
                  <a:pt x="0" y="64335"/>
                </a:lnTo>
                <a:cubicBezTo>
                  <a:pt x="0" y="30284"/>
                  <a:pt x="26453" y="2412"/>
                  <a:pt x="59930" y="148"/>
                </a:cubicBezTo>
                <a:lnTo>
                  <a:pt x="64335" y="0"/>
                </a:lnTo>
                <a:lnTo>
                  <a:pt x="393156" y="0"/>
                </a:lnTo>
                <a:close/>
                <a:moveTo>
                  <a:pt x="142967" y="164430"/>
                </a:moveTo>
                <a:cubicBezTo>
                  <a:pt x="142967" y="148638"/>
                  <a:pt x="130165" y="135837"/>
                  <a:pt x="114374" y="135837"/>
                </a:cubicBezTo>
                <a:cubicBezTo>
                  <a:pt x="98582" y="135837"/>
                  <a:pt x="85780" y="148638"/>
                  <a:pt x="85780" y="164430"/>
                </a:cubicBezTo>
                <a:cubicBezTo>
                  <a:pt x="85780" y="180222"/>
                  <a:pt x="98582" y="193024"/>
                  <a:pt x="114374" y="193024"/>
                </a:cubicBezTo>
                <a:cubicBezTo>
                  <a:pt x="130165" y="193024"/>
                  <a:pt x="142967" y="180222"/>
                  <a:pt x="142967" y="164430"/>
                </a:cubicBezTo>
                <a:close/>
                <a:moveTo>
                  <a:pt x="207190" y="142939"/>
                </a:moveTo>
                <a:cubicBezTo>
                  <a:pt x="195347" y="142939"/>
                  <a:pt x="185745" y="152540"/>
                  <a:pt x="185745" y="164384"/>
                </a:cubicBezTo>
                <a:cubicBezTo>
                  <a:pt x="185745" y="176228"/>
                  <a:pt x="195347" y="185829"/>
                  <a:pt x="207190" y="185829"/>
                </a:cubicBezTo>
                <a:lnTo>
                  <a:pt x="350266" y="185829"/>
                </a:lnTo>
                <a:cubicBezTo>
                  <a:pt x="362112" y="185829"/>
                  <a:pt x="371711" y="176228"/>
                  <a:pt x="371711" y="164384"/>
                </a:cubicBezTo>
                <a:cubicBezTo>
                  <a:pt x="371711" y="152540"/>
                  <a:pt x="362112" y="142939"/>
                  <a:pt x="350266" y="142939"/>
                </a:cubicBezTo>
                <a:lnTo>
                  <a:pt x="207190" y="142939"/>
                </a:lnTo>
                <a:close/>
                <a:moveTo>
                  <a:pt x="185745" y="278757"/>
                </a:moveTo>
                <a:cubicBezTo>
                  <a:pt x="185745" y="290601"/>
                  <a:pt x="195347" y="300202"/>
                  <a:pt x="207190" y="300202"/>
                </a:cubicBezTo>
                <a:lnTo>
                  <a:pt x="350266" y="300202"/>
                </a:lnTo>
                <a:cubicBezTo>
                  <a:pt x="362112" y="300202"/>
                  <a:pt x="371711" y="290601"/>
                  <a:pt x="371711" y="278757"/>
                </a:cubicBezTo>
                <a:cubicBezTo>
                  <a:pt x="371711" y="266914"/>
                  <a:pt x="362112" y="257312"/>
                  <a:pt x="350266" y="257312"/>
                </a:cubicBezTo>
                <a:lnTo>
                  <a:pt x="207190" y="257312"/>
                </a:lnTo>
                <a:cubicBezTo>
                  <a:pt x="195347" y="257312"/>
                  <a:pt x="185745" y="266914"/>
                  <a:pt x="185745" y="278757"/>
                </a:cubicBezTo>
                <a:close/>
                <a:moveTo>
                  <a:pt x="142967" y="278757"/>
                </a:moveTo>
                <a:cubicBezTo>
                  <a:pt x="142967" y="262965"/>
                  <a:pt x="130165" y="250164"/>
                  <a:pt x="114374" y="250164"/>
                </a:cubicBezTo>
                <a:cubicBezTo>
                  <a:pt x="98582" y="250164"/>
                  <a:pt x="85780" y="262965"/>
                  <a:pt x="85780" y="278757"/>
                </a:cubicBezTo>
                <a:cubicBezTo>
                  <a:pt x="85780" y="294550"/>
                  <a:pt x="98582" y="307351"/>
                  <a:pt x="114374" y="307351"/>
                </a:cubicBezTo>
                <a:cubicBezTo>
                  <a:pt x="130165" y="307351"/>
                  <a:pt x="142967" y="294550"/>
                  <a:pt x="142967" y="278757"/>
                </a:cubicBezTo>
                <a:close/>
                <a:moveTo>
                  <a:pt x="142967" y="393074"/>
                </a:moveTo>
                <a:cubicBezTo>
                  <a:pt x="142967" y="377282"/>
                  <a:pt x="130165" y="364480"/>
                  <a:pt x="114374" y="364480"/>
                </a:cubicBezTo>
                <a:cubicBezTo>
                  <a:pt x="98582" y="364480"/>
                  <a:pt x="85780" y="377282"/>
                  <a:pt x="85780" y="393074"/>
                </a:cubicBezTo>
                <a:cubicBezTo>
                  <a:pt x="85780" y="408866"/>
                  <a:pt x="98582" y="421667"/>
                  <a:pt x="114374" y="421667"/>
                </a:cubicBezTo>
                <a:cubicBezTo>
                  <a:pt x="130165" y="421667"/>
                  <a:pt x="142967" y="408866"/>
                  <a:pt x="142967" y="393074"/>
                </a:cubicBezTo>
                <a:close/>
                <a:moveTo>
                  <a:pt x="350266" y="520060"/>
                </a:moveTo>
                <a:lnTo>
                  <a:pt x="478064" y="392265"/>
                </a:lnTo>
                <a:cubicBezTo>
                  <a:pt x="486436" y="383890"/>
                  <a:pt x="500015" y="383890"/>
                  <a:pt x="508390" y="392265"/>
                </a:cubicBezTo>
                <a:cubicBezTo>
                  <a:pt x="516765" y="400640"/>
                  <a:pt x="516765" y="414216"/>
                  <a:pt x="508390" y="422591"/>
                </a:cubicBezTo>
                <a:lnTo>
                  <a:pt x="365423" y="565558"/>
                </a:lnTo>
                <a:cubicBezTo>
                  <a:pt x="364954" y="566029"/>
                  <a:pt x="364463" y="566475"/>
                  <a:pt x="363954" y="566899"/>
                </a:cubicBezTo>
                <a:cubicBezTo>
                  <a:pt x="360399" y="569849"/>
                  <a:pt x="355976" y="571579"/>
                  <a:pt x="351344" y="571811"/>
                </a:cubicBezTo>
                <a:cubicBezTo>
                  <a:pt x="350981" y="571831"/>
                  <a:pt x="350618" y="571840"/>
                  <a:pt x="350255" y="571840"/>
                </a:cubicBezTo>
                <a:cubicBezTo>
                  <a:pt x="349894" y="571840"/>
                  <a:pt x="349534" y="571831"/>
                  <a:pt x="349177" y="571811"/>
                </a:cubicBezTo>
                <a:cubicBezTo>
                  <a:pt x="343881" y="571545"/>
                  <a:pt x="338854" y="569320"/>
                  <a:pt x="335089" y="565552"/>
                </a:cubicBezTo>
                <a:lnTo>
                  <a:pt x="263625" y="494026"/>
                </a:lnTo>
                <a:cubicBezTo>
                  <a:pt x="255253" y="485648"/>
                  <a:pt x="255250" y="472060"/>
                  <a:pt x="263628" y="463688"/>
                </a:cubicBezTo>
                <a:cubicBezTo>
                  <a:pt x="272006" y="455316"/>
                  <a:pt x="285585" y="455321"/>
                  <a:pt x="293957" y="463702"/>
                </a:cubicBezTo>
                <a:lnTo>
                  <a:pt x="350266" y="520060"/>
                </a:lnTo>
                <a:close/>
              </a:path>
            </a:pathLst>
          </a:custGeom>
          <a:gradFill flip="none" rotWithShape="1">
            <a:gsLst>
              <a:gs pos="26000">
                <a:srgbClr val="8DC8E8"/>
              </a:gs>
              <a:gs pos="100000">
                <a:srgbClr val="D49DD6"/>
              </a:gs>
            </a:gsLst>
            <a:lin ang="2700000" scaled="1"/>
            <a:tileRect/>
          </a:gradFill>
          <a:ln w="1587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egoe Sans Text" panose="020F0502020204030204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884F1E29-FE62-01EE-E7B9-6E911650FE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389" y="2654259"/>
            <a:ext cx="254555" cy="224471"/>
          </a:xfrm>
          <a:prstGeom prst="rect">
            <a:avLst/>
          </a:prstGeom>
        </p:spPr>
      </p:pic>
      <p:sp>
        <p:nvSpPr>
          <p:cNvPr id="60" name="Graphic 45" descr="Icon of a pie chart">
            <a:extLst>
              <a:ext uri="{FF2B5EF4-FFF2-40B4-BE49-F238E27FC236}">
                <a16:creationId xmlns:a16="http://schemas.microsoft.com/office/drawing/2014/main" id="{69ADA1A9-4518-3E97-5068-FB7715B98F93}"/>
              </a:ext>
            </a:extLst>
          </p:cNvPr>
          <p:cNvSpPr>
            <a:spLocks/>
          </p:cNvSpPr>
          <p:nvPr/>
        </p:nvSpPr>
        <p:spPr>
          <a:xfrm>
            <a:off x="8757479" y="2441553"/>
            <a:ext cx="364593" cy="364591"/>
          </a:xfrm>
          <a:custGeom>
            <a:avLst/>
            <a:gdLst>
              <a:gd name="connsiteX0" fmla="*/ 80963 w 195262"/>
              <a:gd name="connsiteY0" fmla="*/ 23813 h 195262"/>
              <a:gd name="connsiteX1" fmla="*/ 88106 w 195262"/>
              <a:gd name="connsiteY1" fmla="*/ 30956 h 195262"/>
              <a:gd name="connsiteX2" fmla="*/ 88106 w 195262"/>
              <a:gd name="connsiteY2" fmla="*/ 107156 h 195262"/>
              <a:gd name="connsiteX3" fmla="*/ 164306 w 195262"/>
              <a:gd name="connsiteY3" fmla="*/ 107156 h 195262"/>
              <a:gd name="connsiteX4" fmla="*/ 171383 w 195262"/>
              <a:gd name="connsiteY4" fmla="*/ 113328 h 195262"/>
              <a:gd name="connsiteX5" fmla="*/ 171450 w 195262"/>
              <a:gd name="connsiteY5" fmla="*/ 114300 h 195262"/>
              <a:gd name="connsiteX6" fmla="*/ 85725 w 195262"/>
              <a:gd name="connsiteY6" fmla="*/ 195263 h 195262"/>
              <a:gd name="connsiteX7" fmla="*/ 0 w 195262"/>
              <a:gd name="connsiteY7" fmla="*/ 109538 h 195262"/>
              <a:gd name="connsiteX8" fmla="*/ 80963 w 195262"/>
              <a:gd name="connsiteY8" fmla="*/ 23813 h 195262"/>
              <a:gd name="connsiteX9" fmla="*/ 109538 w 195262"/>
              <a:gd name="connsiteY9" fmla="*/ 0 h 195262"/>
              <a:gd name="connsiteX10" fmla="*/ 195263 w 195262"/>
              <a:gd name="connsiteY10" fmla="*/ 85725 h 195262"/>
              <a:gd name="connsiteX11" fmla="*/ 188119 w 195262"/>
              <a:gd name="connsiteY11" fmla="*/ 92869 h 195262"/>
              <a:gd name="connsiteX12" fmla="*/ 109538 w 195262"/>
              <a:gd name="connsiteY12" fmla="*/ 92869 h 195262"/>
              <a:gd name="connsiteX13" fmla="*/ 102394 w 195262"/>
              <a:gd name="connsiteY13" fmla="*/ 85725 h 195262"/>
              <a:gd name="connsiteX14" fmla="*/ 102394 w 195262"/>
              <a:gd name="connsiteY14" fmla="*/ 7144 h 195262"/>
              <a:gd name="connsiteX15" fmla="*/ 109538 w 195262"/>
              <a:gd name="connsiteY15" fmla="*/ 0 h 19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5262" h="195262">
                <a:moveTo>
                  <a:pt x="80963" y="23813"/>
                </a:moveTo>
                <a:cubicBezTo>
                  <a:pt x="84908" y="23813"/>
                  <a:pt x="88106" y="27011"/>
                  <a:pt x="88106" y="30956"/>
                </a:cubicBezTo>
                <a:lnTo>
                  <a:pt x="88106" y="107156"/>
                </a:lnTo>
                <a:lnTo>
                  <a:pt x="164306" y="107156"/>
                </a:lnTo>
                <a:cubicBezTo>
                  <a:pt x="167876" y="107156"/>
                  <a:pt x="170898" y="109792"/>
                  <a:pt x="171383" y="113328"/>
                </a:cubicBezTo>
                <a:lnTo>
                  <a:pt x="171450" y="114300"/>
                </a:lnTo>
                <a:cubicBezTo>
                  <a:pt x="171450" y="161639"/>
                  <a:pt x="133064" y="195263"/>
                  <a:pt x="85725" y="195263"/>
                </a:cubicBezTo>
                <a:cubicBezTo>
                  <a:pt x="38380" y="195263"/>
                  <a:pt x="0" y="156882"/>
                  <a:pt x="0" y="109538"/>
                </a:cubicBezTo>
                <a:cubicBezTo>
                  <a:pt x="0" y="62198"/>
                  <a:pt x="33623" y="23813"/>
                  <a:pt x="80963" y="23813"/>
                </a:cubicBezTo>
                <a:close/>
                <a:moveTo>
                  <a:pt x="109538" y="0"/>
                </a:moveTo>
                <a:cubicBezTo>
                  <a:pt x="156882" y="0"/>
                  <a:pt x="195263" y="38380"/>
                  <a:pt x="195263" y="85725"/>
                </a:cubicBezTo>
                <a:cubicBezTo>
                  <a:pt x="195263" y="89670"/>
                  <a:pt x="192064" y="92869"/>
                  <a:pt x="188119" y="92869"/>
                </a:cubicBezTo>
                <a:lnTo>
                  <a:pt x="109538" y="92869"/>
                </a:lnTo>
                <a:cubicBezTo>
                  <a:pt x="105592" y="92869"/>
                  <a:pt x="102394" y="89670"/>
                  <a:pt x="102394" y="85725"/>
                </a:cubicBezTo>
                <a:lnTo>
                  <a:pt x="102394" y="7144"/>
                </a:lnTo>
                <a:cubicBezTo>
                  <a:pt x="102394" y="3198"/>
                  <a:pt x="105592" y="0"/>
                  <a:pt x="109538" y="0"/>
                </a:cubicBezTo>
                <a:close/>
              </a:path>
            </a:pathLst>
          </a:custGeom>
          <a:gradFill flip="none" rotWithShape="1">
            <a:gsLst>
              <a:gs pos="26000">
                <a:srgbClr val="8DC8E8"/>
              </a:gs>
              <a:gs pos="100000">
                <a:srgbClr val="D49DD6"/>
              </a:gs>
            </a:gsLst>
            <a:lin ang="2700000" scaled="1"/>
            <a:tileRect/>
          </a:gradFill>
          <a:ln w="1587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egoe Sans Text" panose="020F0502020204030204"/>
            </a:endParaRPr>
          </a:p>
        </p:txBody>
      </p:sp>
      <p:sp>
        <p:nvSpPr>
          <p:cNvPr id="61" name="Graphic 221" descr="Icon of a circle made of two curved arrows rotating clockwise">
            <a:extLst>
              <a:ext uri="{FF2B5EF4-FFF2-40B4-BE49-F238E27FC236}">
                <a16:creationId xmlns:a16="http://schemas.microsoft.com/office/drawing/2014/main" id="{5880A666-0FFD-7BC7-AD2D-7A0263E34DFC}"/>
              </a:ext>
            </a:extLst>
          </p:cNvPr>
          <p:cNvSpPr>
            <a:spLocks/>
          </p:cNvSpPr>
          <p:nvPr/>
        </p:nvSpPr>
        <p:spPr>
          <a:xfrm>
            <a:off x="7973188" y="2675435"/>
            <a:ext cx="212820" cy="261418"/>
          </a:xfrm>
          <a:custGeom>
            <a:avLst/>
            <a:gdLst>
              <a:gd name="connsiteX0" fmla="*/ 124317 w 171452"/>
              <a:gd name="connsiteY0" fmla="*/ 43170 h 218989"/>
              <a:gd name="connsiteX1" fmla="*/ 126117 w 171452"/>
              <a:gd name="connsiteY1" fmla="*/ 56514 h 218989"/>
              <a:gd name="connsiteX2" fmla="*/ 138752 w 171452"/>
              <a:gd name="connsiteY2" fmla="*/ 149984 h 218989"/>
              <a:gd name="connsiteX3" fmla="*/ 96047 w 171452"/>
              <a:gd name="connsiteY3" fmla="*/ 175453 h 218989"/>
              <a:gd name="connsiteX4" fmla="*/ 102800 w 171452"/>
              <a:gd name="connsiteY4" fmla="*/ 168690 h 218989"/>
              <a:gd name="connsiteX5" fmla="*/ 102566 w 171452"/>
              <a:gd name="connsiteY5" fmla="*/ 155222 h 218989"/>
              <a:gd name="connsiteX6" fmla="*/ 89332 w 171452"/>
              <a:gd name="connsiteY6" fmla="*/ 155222 h 218989"/>
              <a:gd name="connsiteX7" fmla="*/ 65519 w 171452"/>
              <a:gd name="connsiteY7" fmla="*/ 179034 h 218989"/>
              <a:gd name="connsiteX8" fmla="*/ 65519 w 171452"/>
              <a:gd name="connsiteY8" fmla="*/ 192503 h 218989"/>
              <a:gd name="connsiteX9" fmla="*/ 89332 w 171452"/>
              <a:gd name="connsiteY9" fmla="*/ 216315 h 218989"/>
              <a:gd name="connsiteX10" fmla="*/ 102800 w 171452"/>
              <a:gd name="connsiteY10" fmla="*/ 216081 h 218989"/>
              <a:gd name="connsiteX11" fmla="*/ 102800 w 171452"/>
              <a:gd name="connsiteY11" fmla="*/ 202847 h 218989"/>
              <a:gd name="connsiteX12" fmla="*/ 94771 w 171452"/>
              <a:gd name="connsiteY12" fmla="*/ 194827 h 218989"/>
              <a:gd name="connsiteX13" fmla="*/ 170966 w 171452"/>
              <a:gd name="connsiteY13" fmla="*/ 100513 h 218989"/>
              <a:gd name="connsiteX14" fmla="*/ 137662 w 171452"/>
              <a:gd name="connsiteY14" fmla="*/ 41370 h 218989"/>
              <a:gd name="connsiteX15" fmla="*/ 124317 w 171452"/>
              <a:gd name="connsiteY15" fmla="*/ 43170 h 218989"/>
              <a:gd name="connsiteX16" fmla="*/ 105934 w 171452"/>
              <a:gd name="connsiteY16" fmla="*/ 26634 h 218989"/>
              <a:gd name="connsiteX17" fmla="*/ 82121 w 171452"/>
              <a:gd name="connsiteY17" fmla="*/ 2822 h 218989"/>
              <a:gd name="connsiteX18" fmla="*/ 68651 w 171452"/>
              <a:gd name="connsiteY18" fmla="*/ 2758 h 218989"/>
              <a:gd name="connsiteX19" fmla="*/ 67853 w 171452"/>
              <a:gd name="connsiteY19" fmla="*/ 15395 h 218989"/>
              <a:gd name="connsiteX20" fmla="*/ 68644 w 171452"/>
              <a:gd name="connsiteY20" fmla="*/ 16290 h 218989"/>
              <a:gd name="connsiteX21" fmla="*/ 76673 w 171452"/>
              <a:gd name="connsiteY21" fmla="*/ 24320 h 218989"/>
              <a:gd name="connsiteX22" fmla="*/ 488 w 171452"/>
              <a:gd name="connsiteY22" fmla="*/ 118642 h 218989"/>
              <a:gd name="connsiteX23" fmla="*/ 31163 w 171452"/>
              <a:gd name="connsiteY23" fmla="*/ 175691 h 218989"/>
              <a:gd name="connsiteX24" fmla="*/ 44543 w 171452"/>
              <a:gd name="connsiteY24" fmla="*/ 174133 h 218989"/>
              <a:gd name="connsiteX25" fmla="*/ 43288 w 171452"/>
              <a:gd name="connsiteY25" fmla="*/ 161004 h 218989"/>
              <a:gd name="connsiteX26" fmla="*/ 34328 w 171452"/>
              <a:gd name="connsiteY26" fmla="*/ 67110 h 218989"/>
              <a:gd name="connsiteX27" fmla="*/ 75387 w 171452"/>
              <a:gd name="connsiteY27" fmla="*/ 43694 h 218989"/>
              <a:gd name="connsiteX28" fmla="*/ 68644 w 171452"/>
              <a:gd name="connsiteY28" fmla="*/ 50447 h 218989"/>
              <a:gd name="connsiteX29" fmla="*/ 68666 w 171452"/>
              <a:gd name="connsiteY29" fmla="*/ 63917 h 218989"/>
              <a:gd name="connsiteX30" fmla="*/ 81217 w 171452"/>
              <a:gd name="connsiteY30" fmla="*/ 64706 h 218989"/>
              <a:gd name="connsiteX31" fmla="*/ 82112 w 171452"/>
              <a:gd name="connsiteY31" fmla="*/ 63915 h 218989"/>
              <a:gd name="connsiteX32" fmla="*/ 105924 w 171452"/>
              <a:gd name="connsiteY32" fmla="*/ 40103 h 218989"/>
              <a:gd name="connsiteX33" fmla="*/ 106715 w 171452"/>
              <a:gd name="connsiteY33" fmla="*/ 27530 h 218989"/>
              <a:gd name="connsiteX34" fmla="*/ 105924 w 171452"/>
              <a:gd name="connsiteY34" fmla="*/ 26634 h 218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71452" h="218989">
                <a:moveTo>
                  <a:pt x="124317" y="43170"/>
                </a:moveTo>
                <a:cubicBezTo>
                  <a:pt x="121131" y="47352"/>
                  <a:pt x="121937" y="53325"/>
                  <a:pt x="126117" y="56514"/>
                </a:cubicBezTo>
                <a:cubicBezTo>
                  <a:pt x="155417" y="78836"/>
                  <a:pt x="161074" y="120684"/>
                  <a:pt x="138752" y="149984"/>
                </a:cubicBezTo>
                <a:cubicBezTo>
                  <a:pt x="128332" y="163661"/>
                  <a:pt x="113033" y="172785"/>
                  <a:pt x="96047" y="175453"/>
                </a:cubicBezTo>
                <a:lnTo>
                  <a:pt x="102800" y="168690"/>
                </a:lnTo>
                <a:cubicBezTo>
                  <a:pt x="106455" y="164906"/>
                  <a:pt x="106350" y="158877"/>
                  <a:pt x="102566" y="155222"/>
                </a:cubicBezTo>
                <a:cubicBezTo>
                  <a:pt x="98875" y="151657"/>
                  <a:pt x="93023" y="151657"/>
                  <a:pt x="89332" y="155222"/>
                </a:cubicBezTo>
                <a:lnTo>
                  <a:pt x="65519" y="179034"/>
                </a:lnTo>
                <a:cubicBezTo>
                  <a:pt x="61801" y="182754"/>
                  <a:pt x="61801" y="188783"/>
                  <a:pt x="65519" y="192503"/>
                </a:cubicBezTo>
                <a:lnTo>
                  <a:pt x="89332" y="216315"/>
                </a:lnTo>
                <a:cubicBezTo>
                  <a:pt x="93116" y="219970"/>
                  <a:pt x="99145" y="219865"/>
                  <a:pt x="102800" y="216081"/>
                </a:cubicBezTo>
                <a:cubicBezTo>
                  <a:pt x="106365" y="212390"/>
                  <a:pt x="106365" y="206538"/>
                  <a:pt x="102800" y="202847"/>
                </a:cubicBezTo>
                <a:lnTo>
                  <a:pt x="94771" y="194827"/>
                </a:lnTo>
                <a:cubicBezTo>
                  <a:pt x="141856" y="189823"/>
                  <a:pt x="175969" y="147598"/>
                  <a:pt x="170966" y="100513"/>
                </a:cubicBezTo>
                <a:cubicBezTo>
                  <a:pt x="168474" y="77056"/>
                  <a:pt x="156427" y="55663"/>
                  <a:pt x="137662" y="41370"/>
                </a:cubicBezTo>
                <a:cubicBezTo>
                  <a:pt x="133479" y="38184"/>
                  <a:pt x="127506" y="38989"/>
                  <a:pt x="124317" y="43170"/>
                </a:cubicBezTo>
                <a:close/>
                <a:moveTo>
                  <a:pt x="105934" y="26634"/>
                </a:moveTo>
                <a:lnTo>
                  <a:pt x="82121" y="2822"/>
                </a:lnTo>
                <a:cubicBezTo>
                  <a:pt x="78419" y="-916"/>
                  <a:pt x="72389" y="-944"/>
                  <a:pt x="68651" y="2758"/>
                </a:cubicBezTo>
                <a:cubicBezTo>
                  <a:pt x="65219" y="6158"/>
                  <a:pt x="64875" y="11590"/>
                  <a:pt x="67853" y="15395"/>
                </a:cubicBezTo>
                <a:lnTo>
                  <a:pt x="68644" y="16290"/>
                </a:lnTo>
                <a:lnTo>
                  <a:pt x="76673" y="24320"/>
                </a:lnTo>
                <a:cubicBezTo>
                  <a:pt x="29589" y="29328"/>
                  <a:pt x="-4520" y="71558"/>
                  <a:pt x="488" y="118642"/>
                </a:cubicBezTo>
                <a:cubicBezTo>
                  <a:pt x="2860" y="140938"/>
                  <a:pt x="13871" y="161417"/>
                  <a:pt x="31163" y="175691"/>
                </a:cubicBezTo>
                <a:cubicBezTo>
                  <a:pt x="35288" y="178955"/>
                  <a:pt x="41278" y="178258"/>
                  <a:pt x="44543" y="174133"/>
                </a:cubicBezTo>
                <a:cubicBezTo>
                  <a:pt x="47712" y="170128"/>
                  <a:pt x="47159" y="164335"/>
                  <a:pt x="43288" y="161004"/>
                </a:cubicBezTo>
                <a:cubicBezTo>
                  <a:pt x="14886" y="137550"/>
                  <a:pt x="10874" y="95512"/>
                  <a:pt x="34328" y="67110"/>
                </a:cubicBezTo>
                <a:cubicBezTo>
                  <a:pt x="44697" y="54554"/>
                  <a:pt x="59301" y="46225"/>
                  <a:pt x="75387" y="43694"/>
                </a:cubicBezTo>
                <a:lnTo>
                  <a:pt x="68644" y="50447"/>
                </a:lnTo>
                <a:cubicBezTo>
                  <a:pt x="64930" y="54173"/>
                  <a:pt x="64940" y="60204"/>
                  <a:pt x="68666" y="63917"/>
                </a:cubicBezTo>
                <a:cubicBezTo>
                  <a:pt x="72057" y="67297"/>
                  <a:pt x="77429" y="67634"/>
                  <a:pt x="81217" y="64706"/>
                </a:cubicBezTo>
                <a:lnTo>
                  <a:pt x="82112" y="63915"/>
                </a:lnTo>
                <a:lnTo>
                  <a:pt x="105924" y="40103"/>
                </a:lnTo>
                <a:cubicBezTo>
                  <a:pt x="109317" y="36709"/>
                  <a:pt x="109656" y="31321"/>
                  <a:pt x="106715" y="27530"/>
                </a:cubicBezTo>
                <a:lnTo>
                  <a:pt x="105924" y="26634"/>
                </a:lnTo>
                <a:close/>
              </a:path>
            </a:pathLst>
          </a:custGeom>
          <a:solidFill>
            <a:srgbClr val="8DC8E8">
              <a:lumMod val="60000"/>
              <a:lumOff val="40000"/>
            </a:srgbClr>
          </a:solidFill>
          <a:ln w="1508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egoe Sans Display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314653A-B67C-4840-1D81-AC27854A8A0A}"/>
              </a:ext>
            </a:extLst>
          </p:cNvPr>
          <p:cNvCxnSpPr>
            <a:cxnSpLocks/>
          </p:cNvCxnSpPr>
          <p:nvPr/>
        </p:nvCxnSpPr>
        <p:spPr>
          <a:xfrm>
            <a:off x="9754791" y="4598588"/>
            <a:ext cx="293983" cy="0"/>
          </a:xfrm>
          <a:prstGeom prst="straightConnector1">
            <a:avLst/>
          </a:prstGeom>
          <a:noFill/>
          <a:ln w="12700" cap="rnd" cmpd="sng" algn="ctr">
            <a:solidFill>
              <a:srgbClr val="657076"/>
            </a:solidFill>
            <a:prstDash val="solid"/>
            <a:headEnd type="none" w="lg" len="med"/>
            <a:tailEnd type="arrow" w="lg" len="sm"/>
          </a:ln>
          <a:effectLst/>
        </p:spPr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12956F0-B544-A3CE-540D-2ACCBAEFD123}"/>
              </a:ext>
            </a:extLst>
          </p:cNvPr>
          <p:cNvSpPr txBox="1"/>
          <p:nvPr/>
        </p:nvSpPr>
        <p:spPr>
          <a:xfrm>
            <a:off x="10451439" y="3600400"/>
            <a:ext cx="924933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defTabSz="861085">
              <a:spcAft>
                <a:spcPts val="565"/>
              </a:spcAft>
              <a:defRPr/>
            </a:pPr>
            <a:r>
              <a:rPr lang="en-US" sz="1200" kern="0" dirty="0">
                <a:solidFill>
                  <a:srgbClr val="742575"/>
                </a:solidFill>
                <a:latin typeface="Segoe Sans Display"/>
                <a:cs typeface="Segoe Sans Display" pitchFamily="2" charset="0"/>
              </a:rPr>
              <a:t>M365 Copilot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5BFD8A48-7CA6-AE19-A2D1-029184EB2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6" t="8808" r="3836" b="10260"/>
          <a:stretch/>
        </p:blipFill>
        <p:spPr>
          <a:xfrm>
            <a:off x="10074306" y="3600909"/>
            <a:ext cx="257386" cy="225368"/>
          </a:xfrm>
          <a:prstGeom prst="rect">
            <a:avLst/>
          </a:prstGeom>
        </p:spPr>
      </p:pic>
      <p:sp>
        <p:nvSpPr>
          <p:cNvPr id="62" name="Footer Placeholder 5">
            <a:extLst>
              <a:ext uri="{FF2B5EF4-FFF2-40B4-BE49-F238E27FC236}">
                <a16:creationId xmlns:a16="http://schemas.microsoft.com/office/drawing/2014/main" id="{A30585E5-FB97-8138-30FD-A8DC9A716F7A}"/>
              </a:ext>
            </a:extLst>
          </p:cNvPr>
          <p:cNvSpPr txBox="1">
            <a:spLocks/>
          </p:cNvSpPr>
          <p:nvPr/>
        </p:nvSpPr>
        <p:spPr>
          <a:xfrm>
            <a:off x="10279076" y="6320931"/>
            <a:ext cx="190008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sz="1200" i="1" dirty="0">
                <a:solidFill>
                  <a:schemeClr val="bg1"/>
                </a:solidFill>
              </a:rPr>
              <a:t>Gian Carlo Poggi</a:t>
            </a:r>
          </a:p>
        </p:txBody>
      </p:sp>
    </p:spTree>
    <p:extLst>
      <p:ext uri="{BB962C8B-B14F-4D97-AF65-F5344CB8AC3E}">
        <p14:creationId xmlns:p14="http://schemas.microsoft.com/office/powerpoint/2010/main" val="458821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8.33333E-7 -3.7037E-7 L -8.33333E-7 0.03542 " pathEditMode="relative" rAng="0" ptsTypes="AA">
                                      <p:cBhvr>
                                        <p:cTn id="12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5E-6 -1.85185E-6 L 5E-6 0.03542 " pathEditMode="relative" rAng="0" ptsTypes="AA">
                                      <p:cBhvr>
                                        <p:cTn id="22" dur="7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08333E-6 2.22222E-6 L -2.08333E-6 0.03541 " pathEditMode="relative" rAng="0" ptsTypes="AA">
                                      <p:cBhvr>
                                        <p:cTn id="32" dur="7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75E-6 -3.33333E-6 L 3.75E-6 0.03542 " pathEditMode="relative" rAng="0" ptsTypes="AA">
                                      <p:cBhvr>
                                        <p:cTn id="42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9" grpId="0"/>
      <p:bldP spid="19" grpId="1"/>
      <p:bldP spid="23" grpId="0"/>
      <p:bldP spid="23" grpId="1"/>
      <p:bldP spid="27" grpId="0"/>
      <p:bldP spid="27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CEB79-2AF4-4753-BADB-C4CA5101E9D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937309" y="3785920"/>
            <a:ext cx="8686800" cy="1303337"/>
          </a:xfrm>
        </p:spPr>
        <p:txBody>
          <a:bodyPr>
            <a:normAutofit/>
          </a:bodyPr>
          <a:lstStyle/>
          <a:p>
            <a:r>
              <a:rPr lang="es-CO" sz="8800" dirty="0"/>
              <a:t>Vamos al Demo</a:t>
            </a:r>
            <a:endParaRPr lang="en-ID" sz="88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0E4EA34-3571-79AA-3333-BA2AA0202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6743" y="1096122"/>
            <a:ext cx="4095343" cy="40953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F4A7B4-60B6-9642-D9F1-2486A73279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766" y="300884"/>
            <a:ext cx="1580952" cy="1590476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509AAF85-53B4-6314-C553-1EFAA9D96457}"/>
              </a:ext>
            </a:extLst>
          </p:cNvPr>
          <p:cNvSpPr txBox="1">
            <a:spLocks/>
          </p:cNvSpPr>
          <p:nvPr/>
        </p:nvSpPr>
        <p:spPr>
          <a:xfrm>
            <a:off x="7889302" y="2014388"/>
            <a:ext cx="4302698" cy="52484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400" b="1" dirty="0">
                <a:ln w="3175">
                  <a:noFill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FABRIC</a:t>
            </a:r>
            <a:r>
              <a:rPr lang="es-ES" sz="2400" b="1" dirty="0">
                <a:ln w="3175">
                  <a:noFill/>
                </a:ln>
                <a:solidFill>
                  <a:schemeClr val="bg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 </a:t>
            </a:r>
            <a:r>
              <a:rPr lang="es-ES" sz="2400" b="1" dirty="0">
                <a:ln w="3175">
                  <a:noFill/>
                </a:ln>
                <a:solidFill>
                  <a:srgbClr val="46933E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DATA</a:t>
            </a:r>
            <a:r>
              <a:rPr lang="es-ES" sz="2400" b="1" dirty="0">
                <a:ln w="3175">
                  <a:noFill/>
                </a:ln>
                <a:solidFill>
                  <a:schemeClr val="bg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 </a:t>
            </a:r>
            <a:r>
              <a:rPr lang="es-ES" sz="2400" b="1" dirty="0">
                <a:ln w="3175">
                  <a:noFill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AGENTS</a:t>
            </a:r>
            <a:endParaRPr lang="en-US" sz="2400" b="1" dirty="0">
              <a:ln w="3175">
                <a:noFill/>
              </a:ln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BFA9FCA8-CC11-BFCA-B210-9DCD5E2460BB}"/>
              </a:ext>
            </a:extLst>
          </p:cNvPr>
          <p:cNvSpPr txBox="1">
            <a:spLocks/>
          </p:cNvSpPr>
          <p:nvPr/>
        </p:nvSpPr>
        <p:spPr>
          <a:xfrm>
            <a:off x="10279076" y="5651627"/>
            <a:ext cx="190008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sz="1200" i="1" dirty="0">
                <a:solidFill>
                  <a:srgbClr val="742575"/>
                </a:solidFill>
              </a:rPr>
              <a:t>Gian Carlo Poggi</a:t>
            </a:r>
          </a:p>
        </p:txBody>
      </p:sp>
    </p:spTree>
    <p:extLst>
      <p:ext uri="{BB962C8B-B14F-4D97-AF65-F5344CB8AC3E}">
        <p14:creationId xmlns:p14="http://schemas.microsoft.com/office/powerpoint/2010/main" val="263001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>
            <a:extLst>
              <a:ext uri="{FF2B5EF4-FFF2-40B4-BE49-F238E27FC236}">
                <a16:creationId xmlns:a16="http://schemas.microsoft.com/office/drawing/2014/main" id="{95CBE68B-8255-F1E2-F1F2-C2E555363CC2}"/>
              </a:ext>
            </a:extLst>
          </p:cNvPr>
          <p:cNvGrpSpPr/>
          <p:nvPr/>
        </p:nvGrpSpPr>
        <p:grpSpPr>
          <a:xfrm>
            <a:off x="574044" y="2720441"/>
            <a:ext cx="3240000" cy="1260000"/>
            <a:chOff x="488448" y="1211102"/>
            <a:chExt cx="3240000" cy="126000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712920A9-90BF-80B2-6073-E0AE08E96245}"/>
                </a:ext>
              </a:extLst>
            </p:cNvPr>
            <p:cNvSpPr/>
            <p:nvPr/>
          </p:nvSpPr>
          <p:spPr>
            <a:xfrm>
              <a:off x="488448" y="1211102"/>
              <a:ext cx="3240000" cy="1260000"/>
            </a:xfrm>
            <a:prstGeom prst="roundRect">
              <a:avLst>
                <a:gd name="adj" fmla="val 10091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2" name="Imagen 11" descr="Dibujo con letras blancas&#10;&#10;Descripción generada automáticamente con confianza media">
              <a:extLst>
                <a:ext uri="{FF2B5EF4-FFF2-40B4-BE49-F238E27FC236}">
                  <a16:creationId xmlns:a16="http://schemas.microsoft.com/office/drawing/2014/main" id="{28D981B0-DD6F-BE07-EF88-937C60192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465" y="1560949"/>
              <a:ext cx="2975966" cy="560306"/>
            </a:xfrm>
            <a:prstGeom prst="rect">
              <a:avLst/>
            </a:prstGeom>
          </p:spPr>
        </p:pic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FBB2B145-A043-9390-0F28-7729E7ADC2CA}"/>
              </a:ext>
            </a:extLst>
          </p:cNvPr>
          <p:cNvGrpSpPr/>
          <p:nvPr/>
        </p:nvGrpSpPr>
        <p:grpSpPr>
          <a:xfrm>
            <a:off x="8319091" y="2692430"/>
            <a:ext cx="3240000" cy="1260000"/>
            <a:chOff x="8358859" y="4276368"/>
            <a:chExt cx="3240000" cy="1260000"/>
          </a:xfrm>
        </p:grpSpPr>
        <p:sp>
          <p:nvSpPr>
            <p:cNvPr id="29" name="Rectángulo: esquinas redondeadas 28">
              <a:extLst>
                <a:ext uri="{FF2B5EF4-FFF2-40B4-BE49-F238E27FC236}">
                  <a16:creationId xmlns:a16="http://schemas.microsoft.com/office/drawing/2014/main" id="{1DF57C8C-3E7A-854B-AA0F-A76CD5291157}"/>
                </a:ext>
              </a:extLst>
            </p:cNvPr>
            <p:cNvSpPr/>
            <p:nvPr/>
          </p:nvSpPr>
          <p:spPr>
            <a:xfrm>
              <a:off x="8358859" y="4276368"/>
              <a:ext cx="3240000" cy="1260000"/>
            </a:xfrm>
            <a:prstGeom prst="roundRect">
              <a:avLst>
                <a:gd name="adj" fmla="val 10091"/>
              </a:avLst>
            </a:prstGeom>
            <a:solidFill>
              <a:schemeClr val="bg1"/>
            </a:solidFill>
            <a:ln>
              <a:solidFill>
                <a:srgbClr val="95339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37B70E52-FEF9-20E5-DE32-221429DE35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18" b="26632"/>
            <a:stretch/>
          </p:blipFill>
          <p:spPr>
            <a:xfrm>
              <a:off x="8516089" y="4432848"/>
              <a:ext cx="2925541" cy="947040"/>
            </a:xfrm>
            <a:prstGeom prst="rect">
              <a:avLst/>
            </a:prstGeom>
          </p:spPr>
        </p:pic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C4A8A0A3-E90F-C8F9-C3B3-CEACCBDA2AD7}"/>
              </a:ext>
            </a:extLst>
          </p:cNvPr>
          <p:cNvGrpSpPr/>
          <p:nvPr/>
        </p:nvGrpSpPr>
        <p:grpSpPr>
          <a:xfrm>
            <a:off x="4446567" y="2692430"/>
            <a:ext cx="3240000" cy="1260000"/>
            <a:chOff x="4453247" y="1211102"/>
            <a:chExt cx="3240000" cy="1260000"/>
          </a:xfrm>
        </p:grpSpPr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01CF9013-F79E-BE1F-A492-FE3C324A11FD}"/>
                </a:ext>
              </a:extLst>
            </p:cNvPr>
            <p:cNvSpPr/>
            <p:nvPr/>
          </p:nvSpPr>
          <p:spPr>
            <a:xfrm>
              <a:off x="4453247" y="1211102"/>
              <a:ext cx="3240000" cy="1260000"/>
            </a:xfrm>
            <a:prstGeom prst="roundRect">
              <a:avLst>
                <a:gd name="adj" fmla="val 10091"/>
              </a:avLst>
            </a:prstGeom>
            <a:solidFill>
              <a:srgbClr val="5C5C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pic>
          <p:nvPicPr>
            <p:cNvPr id="3" name="Imagen 2" descr="Imagen que contiene Interfaz de usuario gráfica&#10;&#10;El contenido generado por IA puede ser incorrecto.">
              <a:extLst>
                <a:ext uri="{FF2B5EF4-FFF2-40B4-BE49-F238E27FC236}">
                  <a16:creationId xmlns:a16="http://schemas.microsoft.com/office/drawing/2014/main" id="{8431ED0F-56E8-0AE8-08D7-97D27FC2D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85" b="21260"/>
            <a:stretch>
              <a:fillRect/>
            </a:stretch>
          </p:blipFill>
          <p:spPr>
            <a:xfrm>
              <a:off x="4647053" y="1294423"/>
              <a:ext cx="2857500" cy="10202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72570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1BFCBE72-1728-1DA7-6375-0530EBF2DBAD}"/>
              </a:ext>
            </a:extLst>
          </p:cNvPr>
          <p:cNvGrpSpPr/>
          <p:nvPr/>
        </p:nvGrpSpPr>
        <p:grpSpPr>
          <a:xfrm>
            <a:off x="5558369" y="1025664"/>
            <a:ext cx="5945103" cy="1257349"/>
            <a:chOff x="5558369" y="1025664"/>
            <a:chExt cx="5945103" cy="1257349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9196A4C5-897B-879F-033A-6DC7D721A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6411" y="1025664"/>
              <a:ext cx="4637061" cy="1040562"/>
            </a:xfrm>
            <a:custGeom>
              <a:avLst/>
              <a:gdLst>
                <a:gd name="T0" fmla="*/ 434 w 2184"/>
                <a:gd name="T1" fmla="*/ 0 h 483"/>
                <a:gd name="T2" fmla="*/ 1943 w 2184"/>
                <a:gd name="T3" fmla="*/ 0 h 483"/>
                <a:gd name="T4" fmla="*/ 2184 w 2184"/>
                <a:gd name="T5" fmla="*/ 242 h 483"/>
                <a:gd name="T6" fmla="*/ 1943 w 2184"/>
                <a:gd name="T7" fmla="*/ 483 h 483"/>
                <a:gd name="T8" fmla="*/ 434 w 2184"/>
                <a:gd name="T9" fmla="*/ 483 h 483"/>
                <a:gd name="T10" fmla="*/ 0 w 2184"/>
                <a:gd name="T11" fmla="*/ 321 h 483"/>
                <a:gd name="T12" fmla="*/ 434 w 2184"/>
                <a:gd name="T13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4" h="483">
                  <a:moveTo>
                    <a:pt x="434" y="0"/>
                  </a:moveTo>
                  <a:cubicBezTo>
                    <a:pt x="1943" y="0"/>
                    <a:pt x="1943" y="0"/>
                    <a:pt x="1943" y="0"/>
                  </a:cubicBezTo>
                  <a:cubicBezTo>
                    <a:pt x="2076" y="0"/>
                    <a:pt x="2184" y="108"/>
                    <a:pt x="2184" y="242"/>
                  </a:cubicBezTo>
                  <a:cubicBezTo>
                    <a:pt x="2184" y="375"/>
                    <a:pt x="2076" y="483"/>
                    <a:pt x="1943" y="483"/>
                  </a:cubicBezTo>
                  <a:cubicBezTo>
                    <a:pt x="434" y="483"/>
                    <a:pt x="434" y="483"/>
                    <a:pt x="434" y="483"/>
                  </a:cubicBezTo>
                  <a:cubicBezTo>
                    <a:pt x="273" y="483"/>
                    <a:pt x="206" y="265"/>
                    <a:pt x="0" y="321"/>
                  </a:cubicBezTo>
                  <a:cubicBezTo>
                    <a:pt x="81" y="238"/>
                    <a:pt x="257" y="0"/>
                    <a:pt x="434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7983470" y="1376599"/>
              <a:ext cx="146167" cy="251847"/>
            </a:xfrm>
            <a:custGeom>
              <a:avLst/>
              <a:gdLst>
                <a:gd name="T0" fmla="*/ 4 w 69"/>
                <a:gd name="T1" fmla="*/ 3 h 117"/>
                <a:gd name="T2" fmla="*/ 4 w 69"/>
                <a:gd name="T3" fmla="*/ 3 h 117"/>
                <a:gd name="T4" fmla="*/ 4 w 69"/>
                <a:gd name="T5" fmla="*/ 18 h 117"/>
                <a:gd name="T6" fmla="*/ 45 w 69"/>
                <a:gd name="T7" fmla="*/ 58 h 117"/>
                <a:gd name="T8" fmla="*/ 4 w 69"/>
                <a:gd name="T9" fmla="*/ 99 h 117"/>
                <a:gd name="T10" fmla="*/ 4 w 69"/>
                <a:gd name="T11" fmla="*/ 113 h 117"/>
                <a:gd name="T12" fmla="*/ 4 w 69"/>
                <a:gd name="T13" fmla="*/ 113 h 117"/>
                <a:gd name="T14" fmla="*/ 18 w 69"/>
                <a:gd name="T15" fmla="*/ 113 h 117"/>
                <a:gd name="T16" fmla="*/ 66 w 69"/>
                <a:gd name="T17" fmla="*/ 66 h 117"/>
                <a:gd name="T18" fmla="*/ 69 w 69"/>
                <a:gd name="T19" fmla="*/ 58 h 117"/>
                <a:gd name="T20" fmla="*/ 69 w 69"/>
                <a:gd name="T21" fmla="*/ 58 h 117"/>
                <a:gd name="T22" fmla="*/ 66 w 69"/>
                <a:gd name="T23" fmla="*/ 51 h 117"/>
                <a:gd name="T24" fmla="*/ 18 w 69"/>
                <a:gd name="T25" fmla="*/ 3 h 117"/>
                <a:gd name="T26" fmla="*/ 4 w 69"/>
                <a:gd name="T27" fmla="*/ 3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" h="117"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0" y="7"/>
                    <a:pt x="0" y="14"/>
                    <a:pt x="4" y="18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" y="99"/>
                    <a:pt x="4" y="99"/>
                    <a:pt x="4" y="99"/>
                  </a:cubicBezTo>
                  <a:cubicBezTo>
                    <a:pt x="0" y="103"/>
                    <a:pt x="0" y="109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9" y="117"/>
                    <a:pt x="15" y="117"/>
                    <a:pt x="18" y="113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8" y="63"/>
                    <a:pt x="69" y="60"/>
                    <a:pt x="69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9" y="55"/>
                    <a:pt x="68" y="53"/>
                    <a:pt x="66" y="51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5" y="0"/>
                    <a:pt x="9" y="0"/>
                    <a:pt x="4" y="3"/>
                  </a:cubicBezTo>
                  <a:close/>
                </a:path>
              </a:pathLst>
            </a:custGeom>
            <a:solidFill>
              <a:srgbClr val="662D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5558369" y="1156491"/>
              <a:ext cx="1648103" cy="1126522"/>
              <a:chOff x="5549978" y="712788"/>
              <a:chExt cx="1754188" cy="1185863"/>
            </a:xfrm>
          </p:grpSpPr>
          <p:sp>
            <p:nvSpPr>
              <p:cNvPr id="6" name="Freeform 6"/>
              <p:cNvSpPr>
                <a:spLocks/>
              </p:cNvSpPr>
              <p:nvPr/>
            </p:nvSpPr>
            <p:spPr bwMode="auto">
              <a:xfrm>
                <a:off x="5549978" y="712788"/>
                <a:ext cx="1754188" cy="1185863"/>
              </a:xfrm>
              <a:custGeom>
                <a:avLst/>
                <a:gdLst>
                  <a:gd name="T0" fmla="*/ 444 w 776"/>
                  <a:gd name="T1" fmla="*/ 420 h 523"/>
                  <a:gd name="T2" fmla="*/ 445 w 776"/>
                  <a:gd name="T3" fmla="*/ 419 h 523"/>
                  <a:gd name="T4" fmla="*/ 776 w 776"/>
                  <a:gd name="T5" fmla="*/ 64 h 523"/>
                  <a:gd name="T6" fmla="*/ 336 w 776"/>
                  <a:gd name="T7" fmla="*/ 24 h 523"/>
                  <a:gd name="T8" fmla="*/ 91 w 776"/>
                  <a:gd name="T9" fmla="*/ 91 h 523"/>
                  <a:gd name="T10" fmla="*/ 103 w 776"/>
                  <a:gd name="T11" fmla="*/ 432 h 523"/>
                  <a:gd name="T12" fmla="*/ 444 w 776"/>
                  <a:gd name="T13" fmla="*/ 420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6" h="523">
                    <a:moveTo>
                      <a:pt x="444" y="420"/>
                    </a:moveTo>
                    <a:cubicBezTo>
                      <a:pt x="445" y="419"/>
                      <a:pt x="445" y="419"/>
                      <a:pt x="445" y="419"/>
                    </a:cubicBezTo>
                    <a:cubicBezTo>
                      <a:pt x="776" y="64"/>
                      <a:pt x="776" y="64"/>
                      <a:pt x="776" y="64"/>
                    </a:cubicBezTo>
                    <a:cubicBezTo>
                      <a:pt x="649" y="200"/>
                      <a:pt x="488" y="69"/>
                      <a:pt x="336" y="24"/>
                    </a:cubicBezTo>
                    <a:cubicBezTo>
                      <a:pt x="250" y="0"/>
                      <a:pt x="156" y="22"/>
                      <a:pt x="91" y="91"/>
                    </a:cubicBezTo>
                    <a:cubicBezTo>
                      <a:pt x="0" y="189"/>
                      <a:pt x="6" y="341"/>
                      <a:pt x="103" y="432"/>
                    </a:cubicBezTo>
                    <a:cubicBezTo>
                      <a:pt x="201" y="523"/>
                      <a:pt x="353" y="518"/>
                      <a:pt x="444" y="420"/>
                    </a:cubicBezTo>
                    <a:close/>
                  </a:path>
                </a:pathLst>
              </a:custGeom>
              <a:solidFill>
                <a:schemeClr val="accent1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" name="Freeform 7"/>
              <p:cNvSpPr>
                <a:spLocks/>
              </p:cNvSpPr>
              <p:nvPr/>
            </p:nvSpPr>
            <p:spPr bwMode="auto">
              <a:xfrm>
                <a:off x="5632528" y="766763"/>
                <a:ext cx="1050925" cy="1054100"/>
              </a:xfrm>
              <a:custGeom>
                <a:avLst/>
                <a:gdLst>
                  <a:gd name="T0" fmla="*/ 386 w 465"/>
                  <a:gd name="T1" fmla="*/ 376 h 465"/>
                  <a:gd name="T2" fmla="*/ 375 w 465"/>
                  <a:gd name="T3" fmla="*/ 79 h 465"/>
                  <a:gd name="T4" fmla="*/ 79 w 465"/>
                  <a:gd name="T5" fmla="*/ 89 h 465"/>
                  <a:gd name="T6" fmla="*/ 89 w 465"/>
                  <a:gd name="T7" fmla="*/ 386 h 465"/>
                  <a:gd name="T8" fmla="*/ 386 w 465"/>
                  <a:gd name="T9" fmla="*/ 376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5" h="465">
                    <a:moveTo>
                      <a:pt x="386" y="376"/>
                    </a:moveTo>
                    <a:cubicBezTo>
                      <a:pt x="465" y="291"/>
                      <a:pt x="460" y="157"/>
                      <a:pt x="375" y="79"/>
                    </a:cubicBezTo>
                    <a:cubicBezTo>
                      <a:pt x="291" y="0"/>
                      <a:pt x="157" y="5"/>
                      <a:pt x="79" y="89"/>
                    </a:cubicBezTo>
                    <a:cubicBezTo>
                      <a:pt x="0" y="174"/>
                      <a:pt x="5" y="307"/>
                      <a:pt x="89" y="386"/>
                    </a:cubicBezTo>
                    <a:cubicBezTo>
                      <a:pt x="174" y="465"/>
                      <a:pt x="307" y="460"/>
                      <a:pt x="386" y="37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/>
              </a:p>
            </p:txBody>
          </p:sp>
          <p:sp>
            <p:nvSpPr>
              <p:cNvPr id="9" name="Freeform 9"/>
              <p:cNvSpPr>
                <a:spLocks noEditPoints="1"/>
              </p:cNvSpPr>
              <p:nvPr/>
            </p:nvSpPr>
            <p:spPr bwMode="auto">
              <a:xfrm>
                <a:off x="5891291" y="1083534"/>
                <a:ext cx="482600" cy="395288"/>
              </a:xfrm>
              <a:custGeom>
                <a:avLst/>
                <a:gdLst>
                  <a:gd name="T0" fmla="*/ 112 w 213"/>
                  <a:gd name="T1" fmla="*/ 110 h 174"/>
                  <a:gd name="T2" fmla="*/ 98 w 213"/>
                  <a:gd name="T3" fmla="*/ 155 h 174"/>
                  <a:gd name="T4" fmla="*/ 59 w 213"/>
                  <a:gd name="T5" fmla="*/ 173 h 174"/>
                  <a:gd name="T6" fmla="*/ 19 w 213"/>
                  <a:gd name="T7" fmla="*/ 158 h 174"/>
                  <a:gd name="T8" fmla="*/ 2 w 213"/>
                  <a:gd name="T9" fmla="*/ 114 h 174"/>
                  <a:gd name="T10" fmla="*/ 0 w 213"/>
                  <a:gd name="T11" fmla="*/ 69 h 174"/>
                  <a:gd name="T12" fmla="*/ 14 w 213"/>
                  <a:gd name="T13" fmla="*/ 24 h 174"/>
                  <a:gd name="T14" fmla="*/ 53 w 213"/>
                  <a:gd name="T15" fmla="*/ 6 h 174"/>
                  <a:gd name="T16" fmla="*/ 93 w 213"/>
                  <a:gd name="T17" fmla="*/ 21 h 174"/>
                  <a:gd name="T18" fmla="*/ 111 w 213"/>
                  <a:gd name="T19" fmla="*/ 65 h 174"/>
                  <a:gd name="T20" fmla="*/ 112 w 213"/>
                  <a:gd name="T21" fmla="*/ 110 h 174"/>
                  <a:gd name="T22" fmla="*/ 78 w 213"/>
                  <a:gd name="T23" fmla="*/ 63 h 174"/>
                  <a:gd name="T24" fmla="*/ 71 w 213"/>
                  <a:gd name="T25" fmla="*/ 39 h 174"/>
                  <a:gd name="T26" fmla="*/ 54 w 213"/>
                  <a:gd name="T27" fmla="*/ 31 h 174"/>
                  <a:gd name="T28" fmla="*/ 38 w 213"/>
                  <a:gd name="T29" fmla="*/ 41 h 174"/>
                  <a:gd name="T30" fmla="*/ 33 w 213"/>
                  <a:gd name="T31" fmla="*/ 65 h 174"/>
                  <a:gd name="T32" fmla="*/ 34 w 213"/>
                  <a:gd name="T33" fmla="*/ 116 h 174"/>
                  <a:gd name="T34" fmla="*/ 41 w 213"/>
                  <a:gd name="T35" fmla="*/ 139 h 174"/>
                  <a:gd name="T36" fmla="*/ 58 w 213"/>
                  <a:gd name="T37" fmla="*/ 148 h 174"/>
                  <a:gd name="T38" fmla="*/ 75 w 213"/>
                  <a:gd name="T39" fmla="*/ 138 h 174"/>
                  <a:gd name="T40" fmla="*/ 80 w 213"/>
                  <a:gd name="T41" fmla="*/ 114 h 174"/>
                  <a:gd name="T42" fmla="*/ 78 w 213"/>
                  <a:gd name="T43" fmla="*/ 63 h 174"/>
                  <a:gd name="T44" fmla="*/ 213 w 213"/>
                  <a:gd name="T45" fmla="*/ 164 h 174"/>
                  <a:gd name="T46" fmla="*/ 181 w 213"/>
                  <a:gd name="T47" fmla="*/ 166 h 174"/>
                  <a:gd name="T48" fmla="*/ 176 w 213"/>
                  <a:gd name="T49" fmla="*/ 33 h 174"/>
                  <a:gd name="T50" fmla="*/ 143 w 213"/>
                  <a:gd name="T51" fmla="*/ 34 h 174"/>
                  <a:gd name="T52" fmla="*/ 142 w 213"/>
                  <a:gd name="T53" fmla="*/ 9 h 174"/>
                  <a:gd name="T54" fmla="*/ 207 w 213"/>
                  <a:gd name="T55" fmla="*/ 0 h 174"/>
                  <a:gd name="T56" fmla="*/ 213 w 213"/>
                  <a:gd name="T57" fmla="*/ 16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3" h="174">
                    <a:moveTo>
                      <a:pt x="112" y="110"/>
                    </a:moveTo>
                    <a:cubicBezTo>
                      <a:pt x="113" y="128"/>
                      <a:pt x="108" y="144"/>
                      <a:pt x="98" y="155"/>
                    </a:cubicBezTo>
                    <a:cubicBezTo>
                      <a:pt x="89" y="166"/>
                      <a:pt x="76" y="172"/>
                      <a:pt x="59" y="173"/>
                    </a:cubicBezTo>
                    <a:cubicBezTo>
                      <a:pt x="43" y="174"/>
                      <a:pt x="29" y="168"/>
                      <a:pt x="19" y="158"/>
                    </a:cubicBezTo>
                    <a:cubicBezTo>
                      <a:pt x="8" y="148"/>
                      <a:pt x="3" y="132"/>
                      <a:pt x="2" y="114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50"/>
                      <a:pt x="4" y="34"/>
                      <a:pt x="14" y="24"/>
                    </a:cubicBezTo>
                    <a:cubicBezTo>
                      <a:pt x="23" y="12"/>
                      <a:pt x="37" y="6"/>
                      <a:pt x="53" y="6"/>
                    </a:cubicBezTo>
                    <a:cubicBezTo>
                      <a:pt x="70" y="5"/>
                      <a:pt x="83" y="10"/>
                      <a:pt x="93" y="21"/>
                    </a:cubicBezTo>
                    <a:cubicBezTo>
                      <a:pt x="104" y="31"/>
                      <a:pt x="110" y="46"/>
                      <a:pt x="111" y="65"/>
                    </a:cubicBezTo>
                    <a:lnTo>
                      <a:pt x="112" y="110"/>
                    </a:lnTo>
                    <a:close/>
                    <a:moveTo>
                      <a:pt x="78" y="63"/>
                    </a:moveTo>
                    <a:cubicBezTo>
                      <a:pt x="78" y="53"/>
                      <a:pt x="76" y="44"/>
                      <a:pt x="71" y="39"/>
                    </a:cubicBezTo>
                    <a:cubicBezTo>
                      <a:pt x="67" y="33"/>
                      <a:pt x="62" y="30"/>
                      <a:pt x="54" y="31"/>
                    </a:cubicBezTo>
                    <a:cubicBezTo>
                      <a:pt x="47" y="31"/>
                      <a:pt x="42" y="34"/>
                      <a:pt x="38" y="41"/>
                    </a:cubicBezTo>
                    <a:cubicBezTo>
                      <a:pt x="34" y="46"/>
                      <a:pt x="32" y="54"/>
                      <a:pt x="33" y="65"/>
                    </a:cubicBezTo>
                    <a:cubicBezTo>
                      <a:pt x="34" y="116"/>
                      <a:pt x="34" y="116"/>
                      <a:pt x="34" y="116"/>
                    </a:cubicBezTo>
                    <a:cubicBezTo>
                      <a:pt x="35" y="126"/>
                      <a:pt x="37" y="134"/>
                      <a:pt x="41" y="139"/>
                    </a:cubicBezTo>
                    <a:cubicBezTo>
                      <a:pt x="46" y="145"/>
                      <a:pt x="51" y="148"/>
                      <a:pt x="58" y="148"/>
                    </a:cubicBezTo>
                    <a:cubicBezTo>
                      <a:pt x="66" y="148"/>
                      <a:pt x="71" y="145"/>
                      <a:pt x="75" y="138"/>
                    </a:cubicBezTo>
                    <a:cubicBezTo>
                      <a:pt x="79" y="133"/>
                      <a:pt x="80" y="124"/>
                      <a:pt x="80" y="114"/>
                    </a:cubicBezTo>
                    <a:lnTo>
                      <a:pt x="78" y="63"/>
                    </a:lnTo>
                    <a:close/>
                    <a:moveTo>
                      <a:pt x="213" y="164"/>
                    </a:moveTo>
                    <a:cubicBezTo>
                      <a:pt x="181" y="166"/>
                      <a:pt x="181" y="166"/>
                      <a:pt x="181" y="166"/>
                    </a:cubicBezTo>
                    <a:cubicBezTo>
                      <a:pt x="176" y="33"/>
                      <a:pt x="176" y="33"/>
                      <a:pt x="176" y="33"/>
                    </a:cubicBezTo>
                    <a:cubicBezTo>
                      <a:pt x="143" y="34"/>
                      <a:pt x="143" y="34"/>
                      <a:pt x="143" y="34"/>
                    </a:cubicBezTo>
                    <a:cubicBezTo>
                      <a:pt x="142" y="9"/>
                      <a:pt x="142" y="9"/>
                      <a:pt x="142" y="9"/>
                    </a:cubicBezTo>
                    <a:cubicBezTo>
                      <a:pt x="207" y="0"/>
                      <a:pt x="207" y="0"/>
                      <a:pt x="207" y="0"/>
                    </a:cubicBezTo>
                    <a:lnTo>
                      <a:pt x="213" y="16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/>
              </a:p>
            </p:txBody>
          </p: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8BDF422-069A-4325-8D99-CF448D936B77}"/>
                </a:ext>
              </a:extLst>
            </p:cNvPr>
            <p:cNvSpPr/>
            <p:nvPr/>
          </p:nvSpPr>
          <p:spPr>
            <a:xfrm>
              <a:off x="8421970" y="1225663"/>
              <a:ext cx="2732827" cy="543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GB" sz="2000" b="1" dirty="0">
                  <a:solidFill>
                    <a:schemeClr val="tx1"/>
                  </a:solidFill>
                  <a:latin typeface="+mj-lt"/>
                  <a:ea typeface="Lato Black" panose="020F0502020204030203" pitchFamily="34" charset="0"/>
                  <a:cs typeface="Lato Black" panose="020F0502020204030203" pitchFamily="34" charset="0"/>
                </a:rPr>
                <a:t>UNIFICADO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977C391-227E-1A21-B87A-A8D97ADC7B99}"/>
              </a:ext>
            </a:extLst>
          </p:cNvPr>
          <p:cNvGrpSpPr/>
          <p:nvPr/>
        </p:nvGrpSpPr>
        <p:grpSpPr>
          <a:xfrm>
            <a:off x="5559937" y="2190918"/>
            <a:ext cx="5992754" cy="1300299"/>
            <a:chOff x="5559937" y="2190918"/>
            <a:chExt cx="5992754" cy="1300299"/>
          </a:xfrm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135EAE29-010D-0B7F-0A27-13ECFC682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9937" y="2364695"/>
              <a:ext cx="1648103" cy="1126522"/>
            </a:xfrm>
            <a:custGeom>
              <a:avLst/>
              <a:gdLst>
                <a:gd name="T0" fmla="*/ 444 w 776"/>
                <a:gd name="T1" fmla="*/ 420 h 523"/>
                <a:gd name="T2" fmla="*/ 445 w 776"/>
                <a:gd name="T3" fmla="*/ 419 h 523"/>
                <a:gd name="T4" fmla="*/ 776 w 776"/>
                <a:gd name="T5" fmla="*/ 64 h 523"/>
                <a:gd name="T6" fmla="*/ 336 w 776"/>
                <a:gd name="T7" fmla="*/ 24 h 523"/>
                <a:gd name="T8" fmla="*/ 91 w 776"/>
                <a:gd name="T9" fmla="*/ 91 h 523"/>
                <a:gd name="T10" fmla="*/ 103 w 776"/>
                <a:gd name="T11" fmla="*/ 432 h 523"/>
                <a:gd name="T12" fmla="*/ 444 w 776"/>
                <a:gd name="T13" fmla="*/ 42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6" h="523">
                  <a:moveTo>
                    <a:pt x="444" y="420"/>
                  </a:moveTo>
                  <a:cubicBezTo>
                    <a:pt x="445" y="419"/>
                    <a:pt x="445" y="419"/>
                    <a:pt x="445" y="419"/>
                  </a:cubicBezTo>
                  <a:cubicBezTo>
                    <a:pt x="776" y="64"/>
                    <a:pt x="776" y="64"/>
                    <a:pt x="776" y="64"/>
                  </a:cubicBezTo>
                  <a:cubicBezTo>
                    <a:pt x="649" y="200"/>
                    <a:pt x="488" y="69"/>
                    <a:pt x="336" y="24"/>
                  </a:cubicBezTo>
                  <a:cubicBezTo>
                    <a:pt x="250" y="0"/>
                    <a:pt x="156" y="22"/>
                    <a:pt x="91" y="91"/>
                  </a:cubicBezTo>
                  <a:cubicBezTo>
                    <a:pt x="0" y="189"/>
                    <a:pt x="6" y="341"/>
                    <a:pt x="103" y="432"/>
                  </a:cubicBezTo>
                  <a:cubicBezTo>
                    <a:pt x="201" y="523"/>
                    <a:pt x="353" y="518"/>
                    <a:pt x="444" y="420"/>
                  </a:cubicBez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6915630" y="2190918"/>
              <a:ext cx="4637061" cy="1040562"/>
            </a:xfrm>
            <a:custGeom>
              <a:avLst/>
              <a:gdLst>
                <a:gd name="T0" fmla="*/ 434 w 2184"/>
                <a:gd name="T1" fmla="*/ 0 h 483"/>
                <a:gd name="T2" fmla="*/ 1943 w 2184"/>
                <a:gd name="T3" fmla="*/ 0 h 483"/>
                <a:gd name="T4" fmla="*/ 2184 w 2184"/>
                <a:gd name="T5" fmla="*/ 242 h 483"/>
                <a:gd name="T6" fmla="*/ 1943 w 2184"/>
                <a:gd name="T7" fmla="*/ 483 h 483"/>
                <a:gd name="T8" fmla="*/ 434 w 2184"/>
                <a:gd name="T9" fmla="*/ 483 h 483"/>
                <a:gd name="T10" fmla="*/ 0 w 2184"/>
                <a:gd name="T11" fmla="*/ 321 h 483"/>
                <a:gd name="T12" fmla="*/ 434 w 2184"/>
                <a:gd name="T13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4" h="483">
                  <a:moveTo>
                    <a:pt x="434" y="0"/>
                  </a:moveTo>
                  <a:cubicBezTo>
                    <a:pt x="1943" y="0"/>
                    <a:pt x="1943" y="0"/>
                    <a:pt x="1943" y="0"/>
                  </a:cubicBezTo>
                  <a:cubicBezTo>
                    <a:pt x="2076" y="0"/>
                    <a:pt x="2184" y="108"/>
                    <a:pt x="2184" y="242"/>
                  </a:cubicBezTo>
                  <a:cubicBezTo>
                    <a:pt x="2184" y="375"/>
                    <a:pt x="2076" y="483"/>
                    <a:pt x="1943" y="483"/>
                  </a:cubicBezTo>
                  <a:cubicBezTo>
                    <a:pt x="434" y="483"/>
                    <a:pt x="434" y="483"/>
                    <a:pt x="434" y="483"/>
                  </a:cubicBezTo>
                  <a:cubicBezTo>
                    <a:pt x="273" y="483"/>
                    <a:pt x="206" y="265"/>
                    <a:pt x="0" y="321"/>
                  </a:cubicBezTo>
                  <a:cubicBezTo>
                    <a:pt x="81" y="238"/>
                    <a:pt x="257" y="0"/>
                    <a:pt x="434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7983470" y="2590483"/>
              <a:ext cx="146167" cy="251847"/>
            </a:xfrm>
            <a:custGeom>
              <a:avLst/>
              <a:gdLst>
                <a:gd name="T0" fmla="*/ 4 w 69"/>
                <a:gd name="T1" fmla="*/ 4 h 117"/>
                <a:gd name="T2" fmla="*/ 4 w 69"/>
                <a:gd name="T3" fmla="*/ 4 h 117"/>
                <a:gd name="T4" fmla="*/ 4 w 69"/>
                <a:gd name="T5" fmla="*/ 17 h 117"/>
                <a:gd name="T6" fmla="*/ 45 w 69"/>
                <a:gd name="T7" fmla="*/ 58 h 117"/>
                <a:gd name="T8" fmla="*/ 4 w 69"/>
                <a:gd name="T9" fmla="*/ 98 h 117"/>
                <a:gd name="T10" fmla="*/ 4 w 69"/>
                <a:gd name="T11" fmla="*/ 113 h 117"/>
                <a:gd name="T12" fmla="*/ 4 w 69"/>
                <a:gd name="T13" fmla="*/ 113 h 117"/>
                <a:gd name="T14" fmla="*/ 18 w 69"/>
                <a:gd name="T15" fmla="*/ 113 h 117"/>
                <a:gd name="T16" fmla="*/ 66 w 69"/>
                <a:gd name="T17" fmla="*/ 65 h 117"/>
                <a:gd name="T18" fmla="*/ 69 w 69"/>
                <a:gd name="T19" fmla="*/ 58 h 117"/>
                <a:gd name="T20" fmla="*/ 69 w 69"/>
                <a:gd name="T21" fmla="*/ 58 h 117"/>
                <a:gd name="T22" fmla="*/ 66 w 69"/>
                <a:gd name="T23" fmla="*/ 51 h 117"/>
                <a:gd name="T24" fmla="*/ 18 w 69"/>
                <a:gd name="T25" fmla="*/ 4 h 117"/>
                <a:gd name="T26" fmla="*/ 4 w 69"/>
                <a:gd name="T27" fmla="*/ 4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" h="117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0" y="7"/>
                    <a:pt x="0" y="13"/>
                    <a:pt x="4" y="17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" y="98"/>
                    <a:pt x="4" y="98"/>
                    <a:pt x="4" y="98"/>
                  </a:cubicBezTo>
                  <a:cubicBezTo>
                    <a:pt x="0" y="103"/>
                    <a:pt x="0" y="109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9" y="117"/>
                    <a:pt x="15" y="117"/>
                    <a:pt x="18" y="113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8" y="63"/>
                    <a:pt x="69" y="61"/>
                    <a:pt x="69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9" y="56"/>
                    <a:pt x="68" y="53"/>
                    <a:pt x="66" y="51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5" y="0"/>
                    <a:pt x="9" y="0"/>
                    <a:pt x="4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5673213" y="2462368"/>
              <a:ext cx="905338" cy="916901"/>
              <a:chOff x="5672216" y="2308226"/>
              <a:chExt cx="963613" cy="965200"/>
            </a:xfrm>
          </p:grpSpPr>
          <p:sp>
            <p:nvSpPr>
              <p:cNvPr id="12" name="Freeform 12"/>
              <p:cNvSpPr>
                <a:spLocks/>
              </p:cNvSpPr>
              <p:nvPr/>
            </p:nvSpPr>
            <p:spPr bwMode="auto">
              <a:xfrm>
                <a:off x="5672216" y="2308226"/>
                <a:ext cx="963613" cy="965200"/>
              </a:xfrm>
              <a:custGeom>
                <a:avLst/>
                <a:gdLst>
                  <a:gd name="T0" fmla="*/ 219 w 426"/>
                  <a:gd name="T1" fmla="*/ 423 h 426"/>
                  <a:gd name="T2" fmla="*/ 423 w 426"/>
                  <a:gd name="T3" fmla="*/ 207 h 426"/>
                  <a:gd name="T4" fmla="*/ 207 w 426"/>
                  <a:gd name="T5" fmla="*/ 4 h 426"/>
                  <a:gd name="T6" fmla="*/ 3 w 426"/>
                  <a:gd name="T7" fmla="*/ 218 h 426"/>
                  <a:gd name="T8" fmla="*/ 219 w 426"/>
                  <a:gd name="T9" fmla="*/ 423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6" h="426">
                    <a:moveTo>
                      <a:pt x="219" y="423"/>
                    </a:moveTo>
                    <a:cubicBezTo>
                      <a:pt x="334" y="419"/>
                      <a:pt x="426" y="323"/>
                      <a:pt x="423" y="207"/>
                    </a:cubicBezTo>
                    <a:cubicBezTo>
                      <a:pt x="420" y="91"/>
                      <a:pt x="323" y="0"/>
                      <a:pt x="207" y="4"/>
                    </a:cubicBezTo>
                    <a:cubicBezTo>
                      <a:pt x="92" y="7"/>
                      <a:pt x="0" y="103"/>
                      <a:pt x="3" y="218"/>
                    </a:cubicBezTo>
                    <a:cubicBezTo>
                      <a:pt x="7" y="335"/>
                      <a:pt x="104" y="426"/>
                      <a:pt x="219" y="42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" name="Freeform 14"/>
              <p:cNvSpPr>
                <a:spLocks noEditPoints="1"/>
              </p:cNvSpPr>
              <p:nvPr/>
            </p:nvSpPr>
            <p:spPr bwMode="auto">
              <a:xfrm>
                <a:off x="5880178" y="2590430"/>
                <a:ext cx="554038" cy="387350"/>
              </a:xfrm>
              <a:custGeom>
                <a:avLst/>
                <a:gdLst>
                  <a:gd name="T0" fmla="*/ 111 w 245"/>
                  <a:gd name="T1" fmla="*/ 107 h 171"/>
                  <a:gd name="T2" fmla="*/ 97 w 245"/>
                  <a:gd name="T3" fmla="*/ 152 h 171"/>
                  <a:gd name="T4" fmla="*/ 58 w 245"/>
                  <a:gd name="T5" fmla="*/ 170 h 171"/>
                  <a:gd name="T6" fmla="*/ 18 w 245"/>
                  <a:gd name="T7" fmla="*/ 155 h 171"/>
                  <a:gd name="T8" fmla="*/ 1 w 245"/>
                  <a:gd name="T9" fmla="*/ 110 h 171"/>
                  <a:gd name="T10" fmla="*/ 0 w 245"/>
                  <a:gd name="T11" fmla="*/ 66 h 171"/>
                  <a:gd name="T12" fmla="*/ 14 w 245"/>
                  <a:gd name="T13" fmla="*/ 20 h 171"/>
                  <a:gd name="T14" fmla="*/ 53 w 245"/>
                  <a:gd name="T15" fmla="*/ 4 h 171"/>
                  <a:gd name="T16" fmla="*/ 93 w 245"/>
                  <a:gd name="T17" fmla="*/ 18 h 171"/>
                  <a:gd name="T18" fmla="*/ 110 w 245"/>
                  <a:gd name="T19" fmla="*/ 63 h 171"/>
                  <a:gd name="T20" fmla="*/ 111 w 245"/>
                  <a:gd name="T21" fmla="*/ 107 h 171"/>
                  <a:gd name="T22" fmla="*/ 77 w 245"/>
                  <a:gd name="T23" fmla="*/ 60 h 171"/>
                  <a:gd name="T24" fmla="*/ 71 w 245"/>
                  <a:gd name="T25" fmla="*/ 37 h 171"/>
                  <a:gd name="T26" fmla="*/ 54 w 245"/>
                  <a:gd name="T27" fmla="*/ 29 h 171"/>
                  <a:gd name="T28" fmla="*/ 38 w 245"/>
                  <a:gd name="T29" fmla="*/ 37 h 171"/>
                  <a:gd name="T30" fmla="*/ 32 w 245"/>
                  <a:gd name="T31" fmla="*/ 62 h 171"/>
                  <a:gd name="T32" fmla="*/ 34 w 245"/>
                  <a:gd name="T33" fmla="*/ 112 h 171"/>
                  <a:gd name="T34" fmla="*/ 40 w 245"/>
                  <a:gd name="T35" fmla="*/ 137 h 171"/>
                  <a:gd name="T36" fmla="*/ 57 w 245"/>
                  <a:gd name="T37" fmla="*/ 145 h 171"/>
                  <a:gd name="T38" fmla="*/ 74 w 245"/>
                  <a:gd name="T39" fmla="*/ 136 h 171"/>
                  <a:gd name="T40" fmla="*/ 78 w 245"/>
                  <a:gd name="T41" fmla="*/ 111 h 171"/>
                  <a:gd name="T42" fmla="*/ 77 w 245"/>
                  <a:gd name="T43" fmla="*/ 60 h 171"/>
                  <a:gd name="T44" fmla="*/ 245 w 245"/>
                  <a:gd name="T45" fmla="*/ 163 h 171"/>
                  <a:gd name="T46" fmla="*/ 136 w 245"/>
                  <a:gd name="T47" fmla="*/ 166 h 171"/>
                  <a:gd name="T48" fmla="*/ 135 w 245"/>
                  <a:gd name="T49" fmla="*/ 144 h 171"/>
                  <a:gd name="T50" fmla="*/ 185 w 245"/>
                  <a:gd name="T51" fmla="*/ 86 h 171"/>
                  <a:gd name="T52" fmla="*/ 200 w 245"/>
                  <a:gd name="T53" fmla="*/ 63 h 171"/>
                  <a:gd name="T54" fmla="*/ 204 w 245"/>
                  <a:gd name="T55" fmla="*/ 46 h 171"/>
                  <a:gd name="T56" fmla="*/ 199 w 245"/>
                  <a:gd name="T57" fmla="*/ 30 h 171"/>
                  <a:gd name="T58" fmla="*/ 183 w 245"/>
                  <a:gd name="T59" fmla="*/ 25 h 171"/>
                  <a:gd name="T60" fmla="*/ 167 w 245"/>
                  <a:gd name="T61" fmla="*/ 33 h 171"/>
                  <a:gd name="T62" fmla="*/ 162 w 245"/>
                  <a:gd name="T63" fmla="*/ 53 h 171"/>
                  <a:gd name="T64" fmla="*/ 131 w 245"/>
                  <a:gd name="T65" fmla="*/ 54 h 171"/>
                  <a:gd name="T66" fmla="*/ 130 w 245"/>
                  <a:gd name="T67" fmla="*/ 53 h 171"/>
                  <a:gd name="T68" fmla="*/ 143 w 245"/>
                  <a:gd name="T69" fmla="*/ 16 h 171"/>
                  <a:gd name="T70" fmla="*/ 182 w 245"/>
                  <a:gd name="T71" fmla="*/ 0 h 171"/>
                  <a:gd name="T72" fmla="*/ 221 w 245"/>
                  <a:gd name="T73" fmla="*/ 12 h 171"/>
                  <a:gd name="T74" fmla="*/ 237 w 245"/>
                  <a:gd name="T75" fmla="*/ 45 h 171"/>
                  <a:gd name="T76" fmla="*/ 229 w 245"/>
                  <a:gd name="T77" fmla="*/ 72 h 171"/>
                  <a:gd name="T78" fmla="*/ 204 w 245"/>
                  <a:gd name="T79" fmla="*/ 106 h 171"/>
                  <a:gd name="T80" fmla="*/ 178 w 245"/>
                  <a:gd name="T81" fmla="*/ 139 h 171"/>
                  <a:gd name="T82" fmla="*/ 178 w 245"/>
                  <a:gd name="T83" fmla="*/ 140 h 171"/>
                  <a:gd name="T84" fmla="*/ 244 w 245"/>
                  <a:gd name="T85" fmla="*/ 138 h 171"/>
                  <a:gd name="T86" fmla="*/ 245 w 245"/>
                  <a:gd name="T87" fmla="*/ 163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5" h="171">
                    <a:moveTo>
                      <a:pt x="111" y="107"/>
                    </a:moveTo>
                    <a:cubicBezTo>
                      <a:pt x="112" y="127"/>
                      <a:pt x="107" y="142"/>
                      <a:pt x="97" y="152"/>
                    </a:cubicBezTo>
                    <a:cubicBezTo>
                      <a:pt x="88" y="164"/>
                      <a:pt x="75" y="170"/>
                      <a:pt x="58" y="170"/>
                    </a:cubicBezTo>
                    <a:cubicBezTo>
                      <a:pt x="41" y="171"/>
                      <a:pt x="28" y="166"/>
                      <a:pt x="18" y="155"/>
                    </a:cubicBezTo>
                    <a:cubicBezTo>
                      <a:pt x="7" y="144"/>
                      <a:pt x="2" y="130"/>
                      <a:pt x="1" y="11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47"/>
                      <a:pt x="4" y="32"/>
                      <a:pt x="14" y="20"/>
                    </a:cubicBezTo>
                    <a:cubicBezTo>
                      <a:pt x="23" y="10"/>
                      <a:pt x="37" y="4"/>
                      <a:pt x="53" y="4"/>
                    </a:cubicBezTo>
                    <a:cubicBezTo>
                      <a:pt x="70" y="3"/>
                      <a:pt x="83" y="8"/>
                      <a:pt x="93" y="18"/>
                    </a:cubicBezTo>
                    <a:cubicBezTo>
                      <a:pt x="104" y="29"/>
                      <a:pt x="110" y="44"/>
                      <a:pt x="110" y="63"/>
                    </a:cubicBezTo>
                    <a:lnTo>
                      <a:pt x="111" y="107"/>
                    </a:lnTo>
                    <a:close/>
                    <a:moveTo>
                      <a:pt x="77" y="60"/>
                    </a:moveTo>
                    <a:cubicBezTo>
                      <a:pt x="77" y="50"/>
                      <a:pt x="75" y="42"/>
                      <a:pt x="71" y="37"/>
                    </a:cubicBezTo>
                    <a:cubicBezTo>
                      <a:pt x="67" y="30"/>
                      <a:pt x="61" y="28"/>
                      <a:pt x="54" y="29"/>
                    </a:cubicBezTo>
                    <a:cubicBezTo>
                      <a:pt x="47" y="29"/>
                      <a:pt x="42" y="31"/>
                      <a:pt x="38" y="37"/>
                    </a:cubicBezTo>
                    <a:cubicBezTo>
                      <a:pt x="34" y="43"/>
                      <a:pt x="32" y="51"/>
                      <a:pt x="32" y="62"/>
                    </a:cubicBezTo>
                    <a:cubicBezTo>
                      <a:pt x="34" y="112"/>
                      <a:pt x="34" y="112"/>
                      <a:pt x="34" y="112"/>
                    </a:cubicBezTo>
                    <a:cubicBezTo>
                      <a:pt x="34" y="124"/>
                      <a:pt x="36" y="131"/>
                      <a:pt x="40" y="137"/>
                    </a:cubicBezTo>
                    <a:cubicBezTo>
                      <a:pt x="45" y="142"/>
                      <a:pt x="50" y="145"/>
                      <a:pt x="57" y="145"/>
                    </a:cubicBezTo>
                    <a:cubicBezTo>
                      <a:pt x="65" y="145"/>
                      <a:pt x="70" y="142"/>
                      <a:pt x="74" y="136"/>
                    </a:cubicBezTo>
                    <a:cubicBezTo>
                      <a:pt x="78" y="130"/>
                      <a:pt x="79" y="123"/>
                      <a:pt x="78" y="111"/>
                    </a:cubicBezTo>
                    <a:lnTo>
                      <a:pt x="77" y="60"/>
                    </a:lnTo>
                    <a:close/>
                    <a:moveTo>
                      <a:pt x="245" y="163"/>
                    </a:moveTo>
                    <a:cubicBezTo>
                      <a:pt x="136" y="166"/>
                      <a:pt x="136" y="166"/>
                      <a:pt x="136" y="166"/>
                    </a:cubicBezTo>
                    <a:cubicBezTo>
                      <a:pt x="135" y="144"/>
                      <a:pt x="135" y="144"/>
                      <a:pt x="135" y="144"/>
                    </a:cubicBezTo>
                    <a:cubicBezTo>
                      <a:pt x="185" y="86"/>
                      <a:pt x="185" y="86"/>
                      <a:pt x="185" y="86"/>
                    </a:cubicBezTo>
                    <a:cubicBezTo>
                      <a:pt x="192" y="77"/>
                      <a:pt x="197" y="69"/>
                      <a:pt x="200" y="63"/>
                    </a:cubicBezTo>
                    <a:cubicBezTo>
                      <a:pt x="203" y="57"/>
                      <a:pt x="204" y="52"/>
                      <a:pt x="204" y="46"/>
                    </a:cubicBezTo>
                    <a:cubicBezTo>
                      <a:pt x="204" y="39"/>
                      <a:pt x="202" y="34"/>
                      <a:pt x="199" y="30"/>
                    </a:cubicBezTo>
                    <a:cubicBezTo>
                      <a:pt x="194" y="27"/>
                      <a:pt x="190" y="25"/>
                      <a:pt x="183" y="25"/>
                    </a:cubicBezTo>
                    <a:cubicBezTo>
                      <a:pt x="176" y="25"/>
                      <a:pt x="171" y="28"/>
                      <a:pt x="167" y="33"/>
                    </a:cubicBezTo>
                    <a:cubicBezTo>
                      <a:pt x="164" y="38"/>
                      <a:pt x="162" y="44"/>
                      <a:pt x="162" y="53"/>
                    </a:cubicBezTo>
                    <a:cubicBezTo>
                      <a:pt x="131" y="54"/>
                      <a:pt x="131" y="54"/>
                      <a:pt x="131" y="54"/>
                    </a:cubicBezTo>
                    <a:cubicBezTo>
                      <a:pt x="130" y="53"/>
                      <a:pt x="130" y="53"/>
                      <a:pt x="130" y="53"/>
                    </a:cubicBezTo>
                    <a:cubicBezTo>
                      <a:pt x="129" y="38"/>
                      <a:pt x="134" y="26"/>
                      <a:pt x="143" y="16"/>
                    </a:cubicBezTo>
                    <a:cubicBezTo>
                      <a:pt x="153" y="5"/>
                      <a:pt x="166" y="1"/>
                      <a:pt x="182" y="0"/>
                    </a:cubicBezTo>
                    <a:cubicBezTo>
                      <a:pt x="199" y="0"/>
                      <a:pt x="213" y="3"/>
                      <a:pt x="221" y="12"/>
                    </a:cubicBezTo>
                    <a:cubicBezTo>
                      <a:pt x="231" y="20"/>
                      <a:pt x="236" y="31"/>
                      <a:pt x="237" y="45"/>
                    </a:cubicBezTo>
                    <a:cubicBezTo>
                      <a:pt x="237" y="55"/>
                      <a:pt x="234" y="64"/>
                      <a:pt x="229" y="72"/>
                    </a:cubicBezTo>
                    <a:cubicBezTo>
                      <a:pt x="224" y="80"/>
                      <a:pt x="216" y="92"/>
                      <a:pt x="204" y="106"/>
                    </a:cubicBezTo>
                    <a:cubicBezTo>
                      <a:pt x="178" y="139"/>
                      <a:pt x="178" y="139"/>
                      <a:pt x="178" y="139"/>
                    </a:cubicBezTo>
                    <a:cubicBezTo>
                      <a:pt x="178" y="140"/>
                      <a:pt x="178" y="140"/>
                      <a:pt x="178" y="140"/>
                    </a:cubicBezTo>
                    <a:cubicBezTo>
                      <a:pt x="244" y="138"/>
                      <a:pt x="244" y="138"/>
                      <a:pt x="244" y="138"/>
                    </a:cubicBezTo>
                    <a:lnTo>
                      <a:pt x="245" y="16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AD2157E-8942-452A-AB68-04627203BE2C}"/>
                </a:ext>
              </a:extLst>
            </p:cNvPr>
            <p:cNvSpPr/>
            <p:nvPr/>
          </p:nvSpPr>
          <p:spPr>
            <a:xfrm>
              <a:off x="8421970" y="2439548"/>
              <a:ext cx="2732827" cy="543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GB" sz="2000" b="1" dirty="0">
                  <a:solidFill>
                    <a:schemeClr val="tx1"/>
                  </a:solidFill>
                  <a:latin typeface="+mj-lt"/>
                  <a:ea typeface="Lato Black" panose="020F0502020204030203" pitchFamily="34" charset="0"/>
                  <a:cs typeface="Lato Black" panose="020F0502020204030203" pitchFamily="34" charset="0"/>
                </a:rPr>
                <a:t>CONVERSACIONAL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E5B7A88-D639-99E7-6874-AC34309EF07C}"/>
              </a:ext>
            </a:extLst>
          </p:cNvPr>
          <p:cNvGrpSpPr/>
          <p:nvPr/>
        </p:nvGrpSpPr>
        <p:grpSpPr>
          <a:xfrm>
            <a:off x="5569366" y="3372753"/>
            <a:ext cx="5983325" cy="1306245"/>
            <a:chOff x="5569366" y="3372753"/>
            <a:chExt cx="5983325" cy="1306245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481AF2CD-0394-465A-84AC-21CEBC3C2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9366" y="3552476"/>
              <a:ext cx="1648103" cy="1126522"/>
            </a:xfrm>
            <a:custGeom>
              <a:avLst/>
              <a:gdLst>
                <a:gd name="T0" fmla="*/ 444 w 776"/>
                <a:gd name="T1" fmla="*/ 420 h 523"/>
                <a:gd name="T2" fmla="*/ 445 w 776"/>
                <a:gd name="T3" fmla="*/ 419 h 523"/>
                <a:gd name="T4" fmla="*/ 776 w 776"/>
                <a:gd name="T5" fmla="*/ 64 h 523"/>
                <a:gd name="T6" fmla="*/ 336 w 776"/>
                <a:gd name="T7" fmla="*/ 24 h 523"/>
                <a:gd name="T8" fmla="*/ 91 w 776"/>
                <a:gd name="T9" fmla="*/ 91 h 523"/>
                <a:gd name="T10" fmla="*/ 103 w 776"/>
                <a:gd name="T11" fmla="*/ 432 h 523"/>
                <a:gd name="T12" fmla="*/ 444 w 776"/>
                <a:gd name="T13" fmla="*/ 42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6" h="523">
                  <a:moveTo>
                    <a:pt x="444" y="420"/>
                  </a:moveTo>
                  <a:cubicBezTo>
                    <a:pt x="445" y="419"/>
                    <a:pt x="445" y="419"/>
                    <a:pt x="445" y="419"/>
                  </a:cubicBezTo>
                  <a:cubicBezTo>
                    <a:pt x="776" y="64"/>
                    <a:pt x="776" y="64"/>
                    <a:pt x="776" y="64"/>
                  </a:cubicBezTo>
                  <a:cubicBezTo>
                    <a:pt x="649" y="200"/>
                    <a:pt x="488" y="69"/>
                    <a:pt x="336" y="24"/>
                  </a:cubicBezTo>
                  <a:cubicBezTo>
                    <a:pt x="250" y="0"/>
                    <a:pt x="156" y="22"/>
                    <a:pt x="91" y="91"/>
                  </a:cubicBezTo>
                  <a:cubicBezTo>
                    <a:pt x="0" y="189"/>
                    <a:pt x="6" y="341"/>
                    <a:pt x="103" y="432"/>
                  </a:cubicBezTo>
                  <a:cubicBezTo>
                    <a:pt x="201" y="523"/>
                    <a:pt x="353" y="518"/>
                    <a:pt x="444" y="420"/>
                  </a:cubicBez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6915630" y="3372753"/>
              <a:ext cx="4637061" cy="1037546"/>
            </a:xfrm>
            <a:custGeom>
              <a:avLst/>
              <a:gdLst>
                <a:gd name="T0" fmla="*/ 434 w 2184"/>
                <a:gd name="T1" fmla="*/ 0 h 482"/>
                <a:gd name="T2" fmla="*/ 1943 w 2184"/>
                <a:gd name="T3" fmla="*/ 0 h 482"/>
                <a:gd name="T4" fmla="*/ 2184 w 2184"/>
                <a:gd name="T5" fmla="*/ 241 h 482"/>
                <a:gd name="T6" fmla="*/ 1943 w 2184"/>
                <a:gd name="T7" fmla="*/ 482 h 482"/>
                <a:gd name="T8" fmla="*/ 434 w 2184"/>
                <a:gd name="T9" fmla="*/ 482 h 482"/>
                <a:gd name="T10" fmla="*/ 0 w 2184"/>
                <a:gd name="T11" fmla="*/ 320 h 482"/>
                <a:gd name="T12" fmla="*/ 434 w 2184"/>
                <a:gd name="T13" fmla="*/ 0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4" h="482">
                  <a:moveTo>
                    <a:pt x="434" y="0"/>
                  </a:moveTo>
                  <a:cubicBezTo>
                    <a:pt x="1943" y="0"/>
                    <a:pt x="1943" y="0"/>
                    <a:pt x="1943" y="0"/>
                  </a:cubicBezTo>
                  <a:cubicBezTo>
                    <a:pt x="2076" y="0"/>
                    <a:pt x="2184" y="108"/>
                    <a:pt x="2184" y="241"/>
                  </a:cubicBezTo>
                  <a:cubicBezTo>
                    <a:pt x="2184" y="374"/>
                    <a:pt x="2076" y="482"/>
                    <a:pt x="1943" y="482"/>
                  </a:cubicBezTo>
                  <a:cubicBezTo>
                    <a:pt x="434" y="482"/>
                    <a:pt x="434" y="482"/>
                    <a:pt x="434" y="482"/>
                  </a:cubicBezTo>
                  <a:cubicBezTo>
                    <a:pt x="273" y="482"/>
                    <a:pt x="206" y="265"/>
                    <a:pt x="0" y="320"/>
                  </a:cubicBezTo>
                  <a:cubicBezTo>
                    <a:pt x="81" y="239"/>
                    <a:pt x="257" y="0"/>
                    <a:pt x="434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7983470" y="3770811"/>
              <a:ext cx="146167" cy="253354"/>
            </a:xfrm>
            <a:custGeom>
              <a:avLst/>
              <a:gdLst>
                <a:gd name="T0" fmla="*/ 4 w 69"/>
                <a:gd name="T1" fmla="*/ 4 h 118"/>
                <a:gd name="T2" fmla="*/ 4 w 69"/>
                <a:gd name="T3" fmla="*/ 4 h 118"/>
                <a:gd name="T4" fmla="*/ 4 w 69"/>
                <a:gd name="T5" fmla="*/ 18 h 118"/>
                <a:gd name="T6" fmla="*/ 45 w 69"/>
                <a:gd name="T7" fmla="*/ 60 h 118"/>
                <a:gd name="T8" fmla="*/ 4 w 69"/>
                <a:gd name="T9" fmla="*/ 100 h 118"/>
                <a:gd name="T10" fmla="*/ 4 w 69"/>
                <a:gd name="T11" fmla="*/ 114 h 118"/>
                <a:gd name="T12" fmla="*/ 4 w 69"/>
                <a:gd name="T13" fmla="*/ 114 h 118"/>
                <a:gd name="T14" fmla="*/ 18 w 69"/>
                <a:gd name="T15" fmla="*/ 114 h 118"/>
                <a:gd name="T16" fmla="*/ 66 w 69"/>
                <a:gd name="T17" fmla="*/ 67 h 118"/>
                <a:gd name="T18" fmla="*/ 69 w 69"/>
                <a:gd name="T19" fmla="*/ 60 h 118"/>
                <a:gd name="T20" fmla="*/ 69 w 69"/>
                <a:gd name="T21" fmla="*/ 60 h 118"/>
                <a:gd name="T22" fmla="*/ 66 w 69"/>
                <a:gd name="T23" fmla="*/ 52 h 118"/>
                <a:gd name="T24" fmla="*/ 18 w 69"/>
                <a:gd name="T25" fmla="*/ 4 h 118"/>
                <a:gd name="T26" fmla="*/ 4 w 69"/>
                <a:gd name="T27" fmla="*/ 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" h="118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0" y="9"/>
                    <a:pt x="0" y="15"/>
                    <a:pt x="4" y="18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" y="100"/>
                    <a:pt x="4" y="100"/>
                    <a:pt x="4" y="100"/>
                  </a:cubicBezTo>
                  <a:cubicBezTo>
                    <a:pt x="0" y="104"/>
                    <a:pt x="0" y="110"/>
                    <a:pt x="4" y="114"/>
                  </a:cubicBezTo>
                  <a:cubicBezTo>
                    <a:pt x="4" y="114"/>
                    <a:pt x="4" y="114"/>
                    <a:pt x="4" y="114"/>
                  </a:cubicBezTo>
                  <a:cubicBezTo>
                    <a:pt x="9" y="118"/>
                    <a:pt x="15" y="118"/>
                    <a:pt x="18" y="114"/>
                  </a:cubicBezTo>
                  <a:cubicBezTo>
                    <a:pt x="66" y="67"/>
                    <a:pt x="66" y="67"/>
                    <a:pt x="66" y="67"/>
                  </a:cubicBezTo>
                  <a:cubicBezTo>
                    <a:pt x="68" y="65"/>
                    <a:pt x="69" y="62"/>
                    <a:pt x="69" y="60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56"/>
                    <a:pt x="68" y="54"/>
                    <a:pt x="66" y="52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5" y="0"/>
                    <a:pt x="9" y="0"/>
                    <a:pt x="4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5676196" y="3644203"/>
              <a:ext cx="899372" cy="915393"/>
              <a:chOff x="5675391" y="3808413"/>
              <a:chExt cx="957263" cy="963613"/>
            </a:xfrm>
          </p:grpSpPr>
          <p:sp>
            <p:nvSpPr>
              <p:cNvPr id="17" name="Freeform 17"/>
              <p:cNvSpPr>
                <a:spLocks/>
              </p:cNvSpPr>
              <p:nvPr/>
            </p:nvSpPr>
            <p:spPr bwMode="auto">
              <a:xfrm>
                <a:off x="5675391" y="3808413"/>
                <a:ext cx="957263" cy="963613"/>
              </a:xfrm>
              <a:custGeom>
                <a:avLst/>
                <a:gdLst>
                  <a:gd name="T0" fmla="*/ 216 w 424"/>
                  <a:gd name="T1" fmla="*/ 423 h 425"/>
                  <a:gd name="T2" fmla="*/ 422 w 424"/>
                  <a:gd name="T3" fmla="*/ 208 h 425"/>
                  <a:gd name="T4" fmla="*/ 208 w 424"/>
                  <a:gd name="T5" fmla="*/ 3 h 425"/>
                  <a:gd name="T6" fmla="*/ 2 w 424"/>
                  <a:gd name="T7" fmla="*/ 217 h 425"/>
                  <a:gd name="T8" fmla="*/ 216 w 424"/>
                  <a:gd name="T9" fmla="*/ 423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425">
                    <a:moveTo>
                      <a:pt x="216" y="423"/>
                    </a:moveTo>
                    <a:cubicBezTo>
                      <a:pt x="332" y="420"/>
                      <a:pt x="424" y="324"/>
                      <a:pt x="422" y="208"/>
                    </a:cubicBezTo>
                    <a:cubicBezTo>
                      <a:pt x="420" y="92"/>
                      <a:pt x="323" y="0"/>
                      <a:pt x="208" y="3"/>
                    </a:cubicBezTo>
                    <a:cubicBezTo>
                      <a:pt x="92" y="5"/>
                      <a:pt x="0" y="100"/>
                      <a:pt x="2" y="217"/>
                    </a:cubicBezTo>
                    <a:cubicBezTo>
                      <a:pt x="4" y="332"/>
                      <a:pt x="101" y="425"/>
                      <a:pt x="216" y="42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/>
              </a:p>
            </p:txBody>
          </p:sp>
          <p:sp>
            <p:nvSpPr>
              <p:cNvPr id="19" name="Freeform 19"/>
              <p:cNvSpPr>
                <a:spLocks noEditPoints="1"/>
              </p:cNvSpPr>
              <p:nvPr/>
            </p:nvSpPr>
            <p:spPr bwMode="auto">
              <a:xfrm>
                <a:off x="5880178" y="4113200"/>
                <a:ext cx="552450" cy="385763"/>
              </a:xfrm>
              <a:custGeom>
                <a:avLst/>
                <a:gdLst>
                  <a:gd name="T0" fmla="*/ 111 w 244"/>
                  <a:gd name="T1" fmla="*/ 108 h 170"/>
                  <a:gd name="T2" fmla="*/ 97 w 244"/>
                  <a:gd name="T3" fmla="*/ 153 h 170"/>
                  <a:gd name="T4" fmla="*/ 57 w 244"/>
                  <a:gd name="T5" fmla="*/ 169 h 170"/>
                  <a:gd name="T6" fmla="*/ 18 w 244"/>
                  <a:gd name="T7" fmla="*/ 155 h 170"/>
                  <a:gd name="T8" fmla="*/ 1 w 244"/>
                  <a:gd name="T9" fmla="*/ 110 h 170"/>
                  <a:gd name="T10" fmla="*/ 0 w 244"/>
                  <a:gd name="T11" fmla="*/ 66 h 170"/>
                  <a:gd name="T12" fmla="*/ 15 w 244"/>
                  <a:gd name="T13" fmla="*/ 21 h 170"/>
                  <a:gd name="T14" fmla="*/ 54 w 244"/>
                  <a:gd name="T15" fmla="*/ 3 h 170"/>
                  <a:gd name="T16" fmla="*/ 94 w 244"/>
                  <a:gd name="T17" fmla="*/ 19 h 170"/>
                  <a:gd name="T18" fmla="*/ 110 w 244"/>
                  <a:gd name="T19" fmla="*/ 63 h 170"/>
                  <a:gd name="T20" fmla="*/ 111 w 244"/>
                  <a:gd name="T21" fmla="*/ 108 h 170"/>
                  <a:gd name="T22" fmla="*/ 78 w 244"/>
                  <a:gd name="T23" fmla="*/ 61 h 170"/>
                  <a:gd name="T24" fmla="*/ 71 w 244"/>
                  <a:gd name="T25" fmla="*/ 36 h 170"/>
                  <a:gd name="T26" fmla="*/ 55 w 244"/>
                  <a:gd name="T27" fmla="*/ 28 h 170"/>
                  <a:gd name="T28" fmla="*/ 38 w 244"/>
                  <a:gd name="T29" fmla="*/ 37 h 170"/>
                  <a:gd name="T30" fmla="*/ 32 w 244"/>
                  <a:gd name="T31" fmla="*/ 62 h 170"/>
                  <a:gd name="T32" fmla="*/ 33 w 244"/>
                  <a:gd name="T33" fmla="*/ 113 h 170"/>
                  <a:gd name="T34" fmla="*/ 40 w 244"/>
                  <a:gd name="T35" fmla="*/ 137 h 170"/>
                  <a:gd name="T36" fmla="*/ 57 w 244"/>
                  <a:gd name="T37" fmla="*/ 145 h 170"/>
                  <a:gd name="T38" fmla="*/ 73 w 244"/>
                  <a:gd name="T39" fmla="*/ 136 h 170"/>
                  <a:gd name="T40" fmla="*/ 79 w 244"/>
                  <a:gd name="T41" fmla="*/ 112 h 170"/>
                  <a:gd name="T42" fmla="*/ 78 w 244"/>
                  <a:gd name="T43" fmla="*/ 61 h 170"/>
                  <a:gd name="T44" fmla="*/ 185 w 244"/>
                  <a:gd name="T45" fmla="*/ 69 h 170"/>
                  <a:gd name="T46" fmla="*/ 202 w 244"/>
                  <a:gd name="T47" fmla="*/ 64 h 170"/>
                  <a:gd name="T48" fmla="*/ 208 w 244"/>
                  <a:gd name="T49" fmla="*/ 46 h 170"/>
                  <a:gd name="T50" fmla="*/ 201 w 244"/>
                  <a:gd name="T51" fmla="*/ 31 h 170"/>
                  <a:gd name="T52" fmla="*/ 184 w 244"/>
                  <a:gd name="T53" fmla="*/ 25 h 170"/>
                  <a:gd name="T54" fmla="*/ 170 w 244"/>
                  <a:gd name="T55" fmla="*/ 31 h 170"/>
                  <a:gd name="T56" fmla="*/ 164 w 244"/>
                  <a:gd name="T57" fmla="*/ 46 h 170"/>
                  <a:gd name="T58" fmla="*/ 133 w 244"/>
                  <a:gd name="T59" fmla="*/ 46 h 170"/>
                  <a:gd name="T60" fmla="*/ 133 w 244"/>
                  <a:gd name="T61" fmla="*/ 45 h 170"/>
                  <a:gd name="T62" fmla="*/ 147 w 244"/>
                  <a:gd name="T63" fmla="*/ 14 h 170"/>
                  <a:gd name="T64" fmla="*/ 184 w 244"/>
                  <a:gd name="T65" fmla="*/ 0 h 170"/>
                  <a:gd name="T66" fmla="*/ 225 w 244"/>
                  <a:gd name="T67" fmla="*/ 11 h 170"/>
                  <a:gd name="T68" fmla="*/ 240 w 244"/>
                  <a:gd name="T69" fmla="*/ 45 h 170"/>
                  <a:gd name="T70" fmla="*/ 234 w 244"/>
                  <a:gd name="T71" fmla="*/ 66 h 170"/>
                  <a:gd name="T72" fmla="*/ 217 w 244"/>
                  <a:gd name="T73" fmla="*/ 81 h 170"/>
                  <a:gd name="T74" fmla="*/ 237 w 244"/>
                  <a:gd name="T75" fmla="*/ 95 h 170"/>
                  <a:gd name="T76" fmla="*/ 244 w 244"/>
                  <a:gd name="T77" fmla="*/ 118 h 170"/>
                  <a:gd name="T78" fmla="*/ 229 w 244"/>
                  <a:gd name="T79" fmla="*/ 153 h 170"/>
                  <a:gd name="T80" fmla="*/ 187 w 244"/>
                  <a:gd name="T81" fmla="*/ 167 h 170"/>
                  <a:gd name="T82" fmla="*/ 149 w 244"/>
                  <a:gd name="T83" fmla="*/ 156 h 170"/>
                  <a:gd name="T84" fmla="*/ 132 w 244"/>
                  <a:gd name="T85" fmla="*/ 122 h 170"/>
                  <a:gd name="T86" fmla="*/ 132 w 244"/>
                  <a:gd name="T87" fmla="*/ 122 h 170"/>
                  <a:gd name="T88" fmla="*/ 164 w 244"/>
                  <a:gd name="T89" fmla="*/ 122 h 170"/>
                  <a:gd name="T90" fmla="*/ 170 w 244"/>
                  <a:gd name="T91" fmla="*/ 136 h 170"/>
                  <a:gd name="T92" fmla="*/ 187 w 244"/>
                  <a:gd name="T93" fmla="*/ 142 h 170"/>
                  <a:gd name="T94" fmla="*/ 205 w 244"/>
                  <a:gd name="T95" fmla="*/ 135 h 170"/>
                  <a:gd name="T96" fmla="*/ 211 w 244"/>
                  <a:gd name="T97" fmla="*/ 118 h 170"/>
                  <a:gd name="T98" fmla="*/ 205 w 244"/>
                  <a:gd name="T99" fmla="*/ 100 h 170"/>
                  <a:gd name="T100" fmla="*/ 186 w 244"/>
                  <a:gd name="T101" fmla="*/ 94 h 170"/>
                  <a:gd name="T102" fmla="*/ 168 w 244"/>
                  <a:gd name="T103" fmla="*/ 94 h 170"/>
                  <a:gd name="T104" fmla="*/ 168 w 244"/>
                  <a:gd name="T105" fmla="*/ 69 h 170"/>
                  <a:gd name="T106" fmla="*/ 185 w 244"/>
                  <a:gd name="T107" fmla="*/ 69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44" h="170">
                    <a:moveTo>
                      <a:pt x="111" y="108"/>
                    </a:moveTo>
                    <a:cubicBezTo>
                      <a:pt x="112" y="127"/>
                      <a:pt x="107" y="141"/>
                      <a:pt x="97" y="153"/>
                    </a:cubicBezTo>
                    <a:cubicBezTo>
                      <a:pt x="87" y="164"/>
                      <a:pt x="74" y="169"/>
                      <a:pt x="57" y="169"/>
                    </a:cubicBezTo>
                    <a:cubicBezTo>
                      <a:pt x="41" y="170"/>
                      <a:pt x="27" y="165"/>
                      <a:pt x="18" y="155"/>
                    </a:cubicBezTo>
                    <a:cubicBezTo>
                      <a:pt x="7" y="143"/>
                      <a:pt x="2" y="129"/>
                      <a:pt x="1" y="11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47"/>
                      <a:pt x="5" y="31"/>
                      <a:pt x="15" y="21"/>
                    </a:cubicBezTo>
                    <a:cubicBezTo>
                      <a:pt x="24" y="9"/>
                      <a:pt x="37" y="3"/>
                      <a:pt x="54" y="3"/>
                    </a:cubicBezTo>
                    <a:cubicBezTo>
                      <a:pt x="71" y="3"/>
                      <a:pt x="83" y="8"/>
                      <a:pt x="94" y="19"/>
                    </a:cubicBezTo>
                    <a:cubicBezTo>
                      <a:pt x="104" y="29"/>
                      <a:pt x="110" y="45"/>
                      <a:pt x="110" y="63"/>
                    </a:cubicBezTo>
                    <a:lnTo>
                      <a:pt x="111" y="108"/>
                    </a:lnTo>
                    <a:close/>
                    <a:moveTo>
                      <a:pt x="78" y="61"/>
                    </a:moveTo>
                    <a:cubicBezTo>
                      <a:pt x="78" y="50"/>
                      <a:pt x="76" y="42"/>
                      <a:pt x="71" y="36"/>
                    </a:cubicBezTo>
                    <a:cubicBezTo>
                      <a:pt x="67" y="31"/>
                      <a:pt x="62" y="28"/>
                      <a:pt x="55" y="28"/>
                    </a:cubicBezTo>
                    <a:cubicBezTo>
                      <a:pt x="47" y="28"/>
                      <a:pt x="42" y="31"/>
                      <a:pt x="38" y="37"/>
                    </a:cubicBezTo>
                    <a:cubicBezTo>
                      <a:pt x="34" y="43"/>
                      <a:pt x="32" y="51"/>
                      <a:pt x="32" y="62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4" y="123"/>
                      <a:pt x="36" y="131"/>
                      <a:pt x="40" y="137"/>
                    </a:cubicBezTo>
                    <a:cubicBezTo>
                      <a:pt x="44" y="143"/>
                      <a:pt x="50" y="145"/>
                      <a:pt x="57" y="145"/>
                    </a:cubicBezTo>
                    <a:cubicBezTo>
                      <a:pt x="64" y="144"/>
                      <a:pt x="69" y="142"/>
                      <a:pt x="73" y="136"/>
                    </a:cubicBezTo>
                    <a:cubicBezTo>
                      <a:pt x="77" y="131"/>
                      <a:pt x="79" y="122"/>
                      <a:pt x="79" y="112"/>
                    </a:cubicBezTo>
                    <a:lnTo>
                      <a:pt x="78" y="61"/>
                    </a:lnTo>
                    <a:close/>
                    <a:moveTo>
                      <a:pt x="185" y="69"/>
                    </a:moveTo>
                    <a:cubicBezTo>
                      <a:pt x="193" y="69"/>
                      <a:pt x="199" y="68"/>
                      <a:pt x="202" y="64"/>
                    </a:cubicBezTo>
                    <a:cubicBezTo>
                      <a:pt x="206" y="59"/>
                      <a:pt x="208" y="53"/>
                      <a:pt x="208" y="46"/>
                    </a:cubicBezTo>
                    <a:cubicBezTo>
                      <a:pt x="208" y="40"/>
                      <a:pt x="205" y="35"/>
                      <a:pt x="201" y="31"/>
                    </a:cubicBezTo>
                    <a:cubicBezTo>
                      <a:pt x="197" y="27"/>
                      <a:pt x="192" y="25"/>
                      <a:pt x="184" y="25"/>
                    </a:cubicBezTo>
                    <a:cubicBezTo>
                      <a:pt x="179" y="26"/>
                      <a:pt x="174" y="28"/>
                      <a:pt x="170" y="31"/>
                    </a:cubicBezTo>
                    <a:cubicBezTo>
                      <a:pt x="166" y="35"/>
                      <a:pt x="164" y="39"/>
                      <a:pt x="164" y="46"/>
                    </a:cubicBezTo>
                    <a:cubicBezTo>
                      <a:pt x="133" y="46"/>
                      <a:pt x="133" y="46"/>
                      <a:pt x="133" y="46"/>
                    </a:cubicBezTo>
                    <a:cubicBezTo>
                      <a:pt x="133" y="45"/>
                      <a:pt x="133" y="45"/>
                      <a:pt x="133" y="45"/>
                    </a:cubicBezTo>
                    <a:cubicBezTo>
                      <a:pt x="132" y="33"/>
                      <a:pt x="137" y="22"/>
                      <a:pt x="147" y="14"/>
                    </a:cubicBezTo>
                    <a:cubicBezTo>
                      <a:pt x="157" y="5"/>
                      <a:pt x="169" y="1"/>
                      <a:pt x="184" y="0"/>
                    </a:cubicBezTo>
                    <a:cubicBezTo>
                      <a:pt x="201" y="0"/>
                      <a:pt x="214" y="4"/>
                      <a:pt x="225" y="11"/>
                    </a:cubicBezTo>
                    <a:cubicBezTo>
                      <a:pt x="234" y="19"/>
                      <a:pt x="240" y="31"/>
                      <a:pt x="240" y="45"/>
                    </a:cubicBezTo>
                    <a:cubicBezTo>
                      <a:pt x="240" y="52"/>
                      <a:pt x="238" y="60"/>
                      <a:pt x="234" y="66"/>
                    </a:cubicBezTo>
                    <a:cubicBezTo>
                      <a:pt x="230" y="72"/>
                      <a:pt x="224" y="77"/>
                      <a:pt x="217" y="81"/>
                    </a:cubicBezTo>
                    <a:cubicBezTo>
                      <a:pt x="225" y="84"/>
                      <a:pt x="231" y="89"/>
                      <a:pt x="237" y="95"/>
                    </a:cubicBezTo>
                    <a:cubicBezTo>
                      <a:pt x="241" y="101"/>
                      <a:pt x="243" y="109"/>
                      <a:pt x="244" y="118"/>
                    </a:cubicBezTo>
                    <a:cubicBezTo>
                      <a:pt x="244" y="133"/>
                      <a:pt x="239" y="145"/>
                      <a:pt x="229" y="153"/>
                    </a:cubicBezTo>
                    <a:cubicBezTo>
                      <a:pt x="218" y="162"/>
                      <a:pt x="204" y="166"/>
                      <a:pt x="187" y="167"/>
                    </a:cubicBezTo>
                    <a:cubicBezTo>
                      <a:pt x="173" y="167"/>
                      <a:pt x="160" y="164"/>
                      <a:pt x="149" y="156"/>
                    </a:cubicBezTo>
                    <a:cubicBezTo>
                      <a:pt x="137" y="148"/>
                      <a:pt x="132" y="137"/>
                      <a:pt x="132" y="122"/>
                    </a:cubicBezTo>
                    <a:cubicBezTo>
                      <a:pt x="132" y="122"/>
                      <a:pt x="132" y="122"/>
                      <a:pt x="132" y="122"/>
                    </a:cubicBezTo>
                    <a:cubicBezTo>
                      <a:pt x="164" y="122"/>
                      <a:pt x="164" y="122"/>
                      <a:pt x="164" y="122"/>
                    </a:cubicBezTo>
                    <a:cubicBezTo>
                      <a:pt x="164" y="128"/>
                      <a:pt x="166" y="132"/>
                      <a:pt x="170" y="136"/>
                    </a:cubicBezTo>
                    <a:cubicBezTo>
                      <a:pt x="174" y="140"/>
                      <a:pt x="181" y="142"/>
                      <a:pt x="187" y="142"/>
                    </a:cubicBezTo>
                    <a:cubicBezTo>
                      <a:pt x="194" y="142"/>
                      <a:pt x="200" y="139"/>
                      <a:pt x="205" y="135"/>
                    </a:cubicBezTo>
                    <a:cubicBezTo>
                      <a:pt x="210" y="131"/>
                      <a:pt x="211" y="126"/>
                      <a:pt x="211" y="118"/>
                    </a:cubicBezTo>
                    <a:cubicBezTo>
                      <a:pt x="211" y="110"/>
                      <a:pt x="209" y="104"/>
                      <a:pt x="205" y="100"/>
                    </a:cubicBezTo>
                    <a:cubicBezTo>
                      <a:pt x="200" y="96"/>
                      <a:pt x="194" y="94"/>
                      <a:pt x="186" y="94"/>
                    </a:cubicBezTo>
                    <a:cubicBezTo>
                      <a:pt x="168" y="94"/>
                      <a:pt x="168" y="94"/>
                      <a:pt x="168" y="94"/>
                    </a:cubicBezTo>
                    <a:cubicBezTo>
                      <a:pt x="168" y="69"/>
                      <a:pt x="168" y="69"/>
                      <a:pt x="168" y="69"/>
                    </a:cubicBezTo>
                    <a:lnTo>
                      <a:pt x="185" y="6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695E2E3-A247-4258-B558-5B2B6A426053}"/>
                </a:ext>
              </a:extLst>
            </p:cNvPr>
            <p:cNvSpPr/>
            <p:nvPr/>
          </p:nvSpPr>
          <p:spPr>
            <a:xfrm>
              <a:off x="8421970" y="3609373"/>
              <a:ext cx="2732827" cy="543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GB" sz="2000" b="1" dirty="0">
                  <a:solidFill>
                    <a:schemeClr val="tx1"/>
                  </a:solidFill>
                  <a:latin typeface="+mj-lt"/>
                  <a:ea typeface="Lato Black" panose="020F0502020204030203" pitchFamily="34" charset="0"/>
                  <a:cs typeface="Lato Black" panose="020F0502020204030203" pitchFamily="34" charset="0"/>
                </a:rPr>
                <a:t>ESCALABLE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F8083E0-CBC0-4300-87A3-93FE76D55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528" y="471339"/>
            <a:ext cx="4141610" cy="685151"/>
          </a:xfrm>
        </p:spPr>
        <p:txBody>
          <a:bodyPr/>
          <a:lstStyle/>
          <a:p>
            <a:r>
              <a:rPr lang="en-ID" sz="3600" b="1" dirty="0" err="1"/>
              <a:t>Conclusiones</a:t>
            </a:r>
            <a:endParaRPr lang="en-ID" sz="3600" b="1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62144E-76AF-0E8D-9A75-913DFB43D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723139"/>
            <a:ext cx="4095343" cy="4095343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2A791385-EA39-0B25-2890-7F46A63036D1}"/>
              </a:ext>
            </a:extLst>
          </p:cNvPr>
          <p:cNvGrpSpPr/>
          <p:nvPr/>
        </p:nvGrpSpPr>
        <p:grpSpPr>
          <a:xfrm>
            <a:off x="5569366" y="4550718"/>
            <a:ext cx="5983325" cy="1306245"/>
            <a:chOff x="5569366" y="4550718"/>
            <a:chExt cx="5983325" cy="1306245"/>
          </a:xfrm>
        </p:grpSpPr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5DE4693F-6927-E82E-F7EF-549921395A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9366" y="4730441"/>
              <a:ext cx="1648103" cy="1126522"/>
            </a:xfrm>
            <a:custGeom>
              <a:avLst/>
              <a:gdLst>
                <a:gd name="T0" fmla="*/ 444 w 776"/>
                <a:gd name="T1" fmla="*/ 420 h 523"/>
                <a:gd name="T2" fmla="*/ 445 w 776"/>
                <a:gd name="T3" fmla="*/ 419 h 523"/>
                <a:gd name="T4" fmla="*/ 776 w 776"/>
                <a:gd name="T5" fmla="*/ 64 h 523"/>
                <a:gd name="T6" fmla="*/ 336 w 776"/>
                <a:gd name="T7" fmla="*/ 24 h 523"/>
                <a:gd name="T8" fmla="*/ 91 w 776"/>
                <a:gd name="T9" fmla="*/ 91 h 523"/>
                <a:gd name="T10" fmla="*/ 103 w 776"/>
                <a:gd name="T11" fmla="*/ 432 h 523"/>
                <a:gd name="T12" fmla="*/ 444 w 776"/>
                <a:gd name="T13" fmla="*/ 42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6" h="523">
                  <a:moveTo>
                    <a:pt x="444" y="420"/>
                  </a:moveTo>
                  <a:cubicBezTo>
                    <a:pt x="445" y="419"/>
                    <a:pt x="445" y="419"/>
                    <a:pt x="445" y="419"/>
                  </a:cubicBezTo>
                  <a:cubicBezTo>
                    <a:pt x="776" y="64"/>
                    <a:pt x="776" y="64"/>
                    <a:pt x="776" y="64"/>
                  </a:cubicBezTo>
                  <a:cubicBezTo>
                    <a:pt x="649" y="200"/>
                    <a:pt x="488" y="69"/>
                    <a:pt x="336" y="24"/>
                  </a:cubicBezTo>
                  <a:cubicBezTo>
                    <a:pt x="250" y="0"/>
                    <a:pt x="156" y="22"/>
                    <a:pt x="91" y="91"/>
                  </a:cubicBezTo>
                  <a:cubicBezTo>
                    <a:pt x="0" y="189"/>
                    <a:pt x="6" y="341"/>
                    <a:pt x="103" y="432"/>
                  </a:cubicBezTo>
                  <a:cubicBezTo>
                    <a:pt x="201" y="523"/>
                    <a:pt x="353" y="518"/>
                    <a:pt x="444" y="420"/>
                  </a:cubicBez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15A87B69-97D0-9B66-6850-5A88937BA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5630" y="4550718"/>
              <a:ext cx="4637061" cy="1037546"/>
            </a:xfrm>
            <a:custGeom>
              <a:avLst/>
              <a:gdLst>
                <a:gd name="T0" fmla="*/ 434 w 2184"/>
                <a:gd name="T1" fmla="*/ 0 h 482"/>
                <a:gd name="T2" fmla="*/ 1943 w 2184"/>
                <a:gd name="T3" fmla="*/ 0 h 482"/>
                <a:gd name="T4" fmla="*/ 2184 w 2184"/>
                <a:gd name="T5" fmla="*/ 241 h 482"/>
                <a:gd name="T6" fmla="*/ 1943 w 2184"/>
                <a:gd name="T7" fmla="*/ 482 h 482"/>
                <a:gd name="T8" fmla="*/ 434 w 2184"/>
                <a:gd name="T9" fmla="*/ 482 h 482"/>
                <a:gd name="T10" fmla="*/ 0 w 2184"/>
                <a:gd name="T11" fmla="*/ 320 h 482"/>
                <a:gd name="T12" fmla="*/ 434 w 2184"/>
                <a:gd name="T13" fmla="*/ 0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4" h="482">
                  <a:moveTo>
                    <a:pt x="434" y="0"/>
                  </a:moveTo>
                  <a:cubicBezTo>
                    <a:pt x="1943" y="0"/>
                    <a:pt x="1943" y="0"/>
                    <a:pt x="1943" y="0"/>
                  </a:cubicBezTo>
                  <a:cubicBezTo>
                    <a:pt x="2076" y="0"/>
                    <a:pt x="2184" y="108"/>
                    <a:pt x="2184" y="241"/>
                  </a:cubicBezTo>
                  <a:cubicBezTo>
                    <a:pt x="2184" y="374"/>
                    <a:pt x="2076" y="482"/>
                    <a:pt x="1943" y="482"/>
                  </a:cubicBezTo>
                  <a:cubicBezTo>
                    <a:pt x="434" y="482"/>
                    <a:pt x="434" y="482"/>
                    <a:pt x="434" y="482"/>
                  </a:cubicBezTo>
                  <a:cubicBezTo>
                    <a:pt x="273" y="482"/>
                    <a:pt x="206" y="265"/>
                    <a:pt x="0" y="320"/>
                  </a:cubicBezTo>
                  <a:cubicBezTo>
                    <a:pt x="81" y="239"/>
                    <a:pt x="257" y="0"/>
                    <a:pt x="434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18">
              <a:extLst>
                <a:ext uri="{FF2B5EF4-FFF2-40B4-BE49-F238E27FC236}">
                  <a16:creationId xmlns:a16="http://schemas.microsoft.com/office/drawing/2014/main" id="{583EBC76-CAAB-0314-AE87-5E83B138F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3470" y="4948776"/>
              <a:ext cx="146167" cy="253354"/>
            </a:xfrm>
            <a:custGeom>
              <a:avLst/>
              <a:gdLst>
                <a:gd name="T0" fmla="*/ 4 w 69"/>
                <a:gd name="T1" fmla="*/ 4 h 118"/>
                <a:gd name="T2" fmla="*/ 4 w 69"/>
                <a:gd name="T3" fmla="*/ 4 h 118"/>
                <a:gd name="T4" fmla="*/ 4 w 69"/>
                <a:gd name="T5" fmla="*/ 18 h 118"/>
                <a:gd name="T6" fmla="*/ 45 w 69"/>
                <a:gd name="T7" fmla="*/ 60 h 118"/>
                <a:gd name="T8" fmla="*/ 4 w 69"/>
                <a:gd name="T9" fmla="*/ 100 h 118"/>
                <a:gd name="T10" fmla="*/ 4 w 69"/>
                <a:gd name="T11" fmla="*/ 114 h 118"/>
                <a:gd name="T12" fmla="*/ 4 w 69"/>
                <a:gd name="T13" fmla="*/ 114 h 118"/>
                <a:gd name="T14" fmla="*/ 18 w 69"/>
                <a:gd name="T15" fmla="*/ 114 h 118"/>
                <a:gd name="T16" fmla="*/ 66 w 69"/>
                <a:gd name="T17" fmla="*/ 67 h 118"/>
                <a:gd name="T18" fmla="*/ 69 w 69"/>
                <a:gd name="T19" fmla="*/ 60 h 118"/>
                <a:gd name="T20" fmla="*/ 69 w 69"/>
                <a:gd name="T21" fmla="*/ 60 h 118"/>
                <a:gd name="T22" fmla="*/ 66 w 69"/>
                <a:gd name="T23" fmla="*/ 52 h 118"/>
                <a:gd name="T24" fmla="*/ 18 w 69"/>
                <a:gd name="T25" fmla="*/ 4 h 118"/>
                <a:gd name="T26" fmla="*/ 4 w 69"/>
                <a:gd name="T27" fmla="*/ 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" h="118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0" y="9"/>
                    <a:pt x="0" y="15"/>
                    <a:pt x="4" y="18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" y="100"/>
                    <a:pt x="4" y="100"/>
                    <a:pt x="4" y="100"/>
                  </a:cubicBezTo>
                  <a:cubicBezTo>
                    <a:pt x="0" y="104"/>
                    <a:pt x="0" y="110"/>
                    <a:pt x="4" y="114"/>
                  </a:cubicBezTo>
                  <a:cubicBezTo>
                    <a:pt x="4" y="114"/>
                    <a:pt x="4" y="114"/>
                    <a:pt x="4" y="114"/>
                  </a:cubicBezTo>
                  <a:cubicBezTo>
                    <a:pt x="9" y="118"/>
                    <a:pt x="15" y="118"/>
                    <a:pt x="18" y="114"/>
                  </a:cubicBezTo>
                  <a:cubicBezTo>
                    <a:pt x="66" y="67"/>
                    <a:pt x="66" y="67"/>
                    <a:pt x="66" y="67"/>
                  </a:cubicBezTo>
                  <a:cubicBezTo>
                    <a:pt x="68" y="65"/>
                    <a:pt x="69" y="62"/>
                    <a:pt x="69" y="60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56"/>
                    <a:pt x="68" y="54"/>
                    <a:pt x="66" y="52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5" y="0"/>
                    <a:pt x="9" y="0"/>
                    <a:pt x="4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7E2D609C-226F-97CD-DB4A-FEE968A1E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6069" y="4833220"/>
              <a:ext cx="899372" cy="915393"/>
            </a:xfrm>
            <a:custGeom>
              <a:avLst/>
              <a:gdLst>
                <a:gd name="T0" fmla="*/ 216 w 424"/>
                <a:gd name="T1" fmla="*/ 423 h 425"/>
                <a:gd name="T2" fmla="*/ 422 w 424"/>
                <a:gd name="T3" fmla="*/ 208 h 425"/>
                <a:gd name="T4" fmla="*/ 208 w 424"/>
                <a:gd name="T5" fmla="*/ 3 h 425"/>
                <a:gd name="T6" fmla="*/ 2 w 424"/>
                <a:gd name="T7" fmla="*/ 217 h 425"/>
                <a:gd name="T8" fmla="*/ 216 w 424"/>
                <a:gd name="T9" fmla="*/ 423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25">
                  <a:moveTo>
                    <a:pt x="216" y="423"/>
                  </a:moveTo>
                  <a:cubicBezTo>
                    <a:pt x="332" y="420"/>
                    <a:pt x="424" y="324"/>
                    <a:pt x="422" y="208"/>
                  </a:cubicBezTo>
                  <a:cubicBezTo>
                    <a:pt x="420" y="92"/>
                    <a:pt x="323" y="0"/>
                    <a:pt x="208" y="3"/>
                  </a:cubicBezTo>
                  <a:cubicBezTo>
                    <a:pt x="92" y="5"/>
                    <a:pt x="0" y="100"/>
                    <a:pt x="2" y="217"/>
                  </a:cubicBezTo>
                  <a:cubicBezTo>
                    <a:pt x="4" y="332"/>
                    <a:pt x="101" y="425"/>
                    <a:pt x="216" y="4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EAE5CFF-0A03-A2D0-C835-76A5BED07D4F}"/>
                </a:ext>
              </a:extLst>
            </p:cNvPr>
            <p:cNvSpPr/>
            <p:nvPr/>
          </p:nvSpPr>
          <p:spPr>
            <a:xfrm>
              <a:off x="8421970" y="4787338"/>
              <a:ext cx="2732827" cy="543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GB" sz="2000" b="1" dirty="0">
                  <a:solidFill>
                    <a:schemeClr val="tx1"/>
                  </a:solidFill>
                  <a:latin typeface="+mj-lt"/>
                  <a:ea typeface="Lato Black" panose="020F0502020204030203" pitchFamily="34" charset="0"/>
                  <a:cs typeface="Lato Black" panose="020F0502020204030203" pitchFamily="34" charset="0"/>
                </a:rPr>
                <a:t>CALIDAD</a:t>
              </a:r>
            </a:p>
          </p:txBody>
        </p:sp>
        <p:sp>
          <p:nvSpPr>
            <p:cNvPr id="52" name="Freeform 24">
              <a:extLst>
                <a:ext uri="{FF2B5EF4-FFF2-40B4-BE49-F238E27FC236}">
                  <a16:creationId xmlns:a16="http://schemas.microsoft.com/office/drawing/2014/main" id="{0F3065D2-8E29-B55C-B7E6-1FA6261280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62632" y="5129202"/>
              <a:ext cx="526498" cy="366459"/>
            </a:xfrm>
            <a:custGeom>
              <a:avLst/>
              <a:gdLst>
                <a:gd name="T0" fmla="*/ 112 w 248"/>
                <a:gd name="T1" fmla="*/ 107 h 170"/>
                <a:gd name="T2" fmla="*/ 98 w 248"/>
                <a:gd name="T3" fmla="*/ 152 h 170"/>
                <a:gd name="T4" fmla="*/ 59 w 248"/>
                <a:gd name="T5" fmla="*/ 170 h 170"/>
                <a:gd name="T6" fmla="*/ 19 w 248"/>
                <a:gd name="T7" fmla="*/ 155 h 170"/>
                <a:gd name="T8" fmla="*/ 2 w 248"/>
                <a:gd name="T9" fmla="*/ 111 h 170"/>
                <a:gd name="T10" fmla="*/ 1 w 248"/>
                <a:gd name="T11" fmla="*/ 66 h 170"/>
                <a:gd name="T12" fmla="*/ 15 w 248"/>
                <a:gd name="T13" fmla="*/ 21 h 170"/>
                <a:gd name="T14" fmla="*/ 54 w 248"/>
                <a:gd name="T15" fmla="*/ 3 h 170"/>
                <a:gd name="T16" fmla="*/ 94 w 248"/>
                <a:gd name="T17" fmla="*/ 18 h 170"/>
                <a:gd name="T18" fmla="*/ 111 w 248"/>
                <a:gd name="T19" fmla="*/ 62 h 170"/>
                <a:gd name="T20" fmla="*/ 112 w 248"/>
                <a:gd name="T21" fmla="*/ 107 h 170"/>
                <a:gd name="T22" fmla="*/ 78 w 248"/>
                <a:gd name="T23" fmla="*/ 60 h 170"/>
                <a:gd name="T24" fmla="*/ 71 w 248"/>
                <a:gd name="T25" fmla="*/ 36 h 170"/>
                <a:gd name="T26" fmla="*/ 54 w 248"/>
                <a:gd name="T27" fmla="*/ 28 h 170"/>
                <a:gd name="T28" fmla="*/ 38 w 248"/>
                <a:gd name="T29" fmla="*/ 37 h 170"/>
                <a:gd name="T30" fmla="*/ 33 w 248"/>
                <a:gd name="T31" fmla="*/ 62 h 170"/>
                <a:gd name="T32" fmla="*/ 34 w 248"/>
                <a:gd name="T33" fmla="*/ 113 h 170"/>
                <a:gd name="T34" fmla="*/ 42 w 248"/>
                <a:gd name="T35" fmla="*/ 137 h 170"/>
                <a:gd name="T36" fmla="*/ 58 w 248"/>
                <a:gd name="T37" fmla="*/ 145 h 170"/>
                <a:gd name="T38" fmla="*/ 75 w 248"/>
                <a:gd name="T39" fmla="*/ 136 h 170"/>
                <a:gd name="T40" fmla="*/ 80 w 248"/>
                <a:gd name="T41" fmla="*/ 111 h 170"/>
                <a:gd name="T42" fmla="*/ 78 w 248"/>
                <a:gd name="T43" fmla="*/ 60 h 170"/>
                <a:gd name="T44" fmla="*/ 229 w 248"/>
                <a:gd name="T45" fmla="*/ 101 h 170"/>
                <a:gd name="T46" fmla="*/ 247 w 248"/>
                <a:gd name="T47" fmla="*/ 100 h 170"/>
                <a:gd name="T48" fmla="*/ 248 w 248"/>
                <a:gd name="T49" fmla="*/ 126 h 170"/>
                <a:gd name="T50" fmla="*/ 229 w 248"/>
                <a:gd name="T51" fmla="*/ 127 h 170"/>
                <a:gd name="T52" fmla="*/ 231 w 248"/>
                <a:gd name="T53" fmla="*/ 162 h 170"/>
                <a:gd name="T54" fmla="*/ 198 w 248"/>
                <a:gd name="T55" fmla="*/ 163 h 170"/>
                <a:gd name="T56" fmla="*/ 197 w 248"/>
                <a:gd name="T57" fmla="*/ 128 h 170"/>
                <a:gd name="T58" fmla="*/ 131 w 248"/>
                <a:gd name="T59" fmla="*/ 130 h 170"/>
                <a:gd name="T60" fmla="*/ 129 w 248"/>
                <a:gd name="T61" fmla="*/ 110 h 170"/>
                <a:gd name="T62" fmla="*/ 192 w 248"/>
                <a:gd name="T63" fmla="*/ 1 h 170"/>
                <a:gd name="T64" fmla="*/ 225 w 248"/>
                <a:gd name="T65" fmla="*/ 0 h 170"/>
                <a:gd name="T66" fmla="*/ 229 w 248"/>
                <a:gd name="T67" fmla="*/ 101 h 170"/>
                <a:gd name="T68" fmla="*/ 158 w 248"/>
                <a:gd name="T69" fmla="*/ 103 h 170"/>
                <a:gd name="T70" fmla="*/ 196 w 248"/>
                <a:gd name="T71" fmla="*/ 102 h 170"/>
                <a:gd name="T72" fmla="*/ 194 w 248"/>
                <a:gd name="T73" fmla="*/ 44 h 170"/>
                <a:gd name="T74" fmla="*/ 193 w 248"/>
                <a:gd name="T75" fmla="*/ 44 h 170"/>
                <a:gd name="T76" fmla="*/ 190 w 248"/>
                <a:gd name="T77" fmla="*/ 51 h 170"/>
                <a:gd name="T78" fmla="*/ 158 w 248"/>
                <a:gd name="T79" fmla="*/ 10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70">
                  <a:moveTo>
                    <a:pt x="112" y="107"/>
                  </a:moveTo>
                  <a:cubicBezTo>
                    <a:pt x="113" y="125"/>
                    <a:pt x="108" y="141"/>
                    <a:pt x="98" y="152"/>
                  </a:cubicBezTo>
                  <a:cubicBezTo>
                    <a:pt x="89" y="164"/>
                    <a:pt x="76" y="169"/>
                    <a:pt x="59" y="170"/>
                  </a:cubicBezTo>
                  <a:cubicBezTo>
                    <a:pt x="43" y="170"/>
                    <a:pt x="29" y="166"/>
                    <a:pt x="19" y="155"/>
                  </a:cubicBezTo>
                  <a:cubicBezTo>
                    <a:pt x="9" y="145"/>
                    <a:pt x="3" y="129"/>
                    <a:pt x="2" y="111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0" y="47"/>
                    <a:pt x="5" y="32"/>
                    <a:pt x="15" y="21"/>
                  </a:cubicBezTo>
                  <a:cubicBezTo>
                    <a:pt x="24" y="10"/>
                    <a:pt x="37" y="3"/>
                    <a:pt x="54" y="3"/>
                  </a:cubicBezTo>
                  <a:cubicBezTo>
                    <a:pt x="70" y="2"/>
                    <a:pt x="83" y="8"/>
                    <a:pt x="94" y="18"/>
                  </a:cubicBezTo>
                  <a:cubicBezTo>
                    <a:pt x="104" y="29"/>
                    <a:pt x="110" y="43"/>
                    <a:pt x="111" y="62"/>
                  </a:cubicBezTo>
                  <a:lnTo>
                    <a:pt x="112" y="107"/>
                  </a:lnTo>
                  <a:close/>
                  <a:moveTo>
                    <a:pt x="78" y="60"/>
                  </a:moveTo>
                  <a:cubicBezTo>
                    <a:pt x="78" y="50"/>
                    <a:pt x="76" y="41"/>
                    <a:pt x="71" y="36"/>
                  </a:cubicBezTo>
                  <a:cubicBezTo>
                    <a:pt x="67" y="30"/>
                    <a:pt x="62" y="27"/>
                    <a:pt x="54" y="28"/>
                  </a:cubicBezTo>
                  <a:cubicBezTo>
                    <a:pt x="47" y="28"/>
                    <a:pt x="42" y="31"/>
                    <a:pt x="38" y="37"/>
                  </a:cubicBezTo>
                  <a:cubicBezTo>
                    <a:pt x="34" y="43"/>
                    <a:pt x="32" y="51"/>
                    <a:pt x="33" y="62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35" y="123"/>
                    <a:pt x="37" y="131"/>
                    <a:pt x="42" y="137"/>
                  </a:cubicBezTo>
                  <a:cubicBezTo>
                    <a:pt x="46" y="142"/>
                    <a:pt x="51" y="145"/>
                    <a:pt x="58" y="145"/>
                  </a:cubicBezTo>
                  <a:cubicBezTo>
                    <a:pt x="66" y="145"/>
                    <a:pt x="71" y="141"/>
                    <a:pt x="75" y="136"/>
                  </a:cubicBezTo>
                  <a:cubicBezTo>
                    <a:pt x="79" y="130"/>
                    <a:pt x="81" y="121"/>
                    <a:pt x="80" y="111"/>
                  </a:cubicBezTo>
                  <a:lnTo>
                    <a:pt x="78" y="60"/>
                  </a:lnTo>
                  <a:close/>
                  <a:moveTo>
                    <a:pt x="229" y="101"/>
                  </a:moveTo>
                  <a:cubicBezTo>
                    <a:pt x="247" y="100"/>
                    <a:pt x="247" y="100"/>
                    <a:pt x="247" y="100"/>
                  </a:cubicBezTo>
                  <a:cubicBezTo>
                    <a:pt x="248" y="126"/>
                    <a:pt x="248" y="126"/>
                    <a:pt x="248" y="126"/>
                  </a:cubicBezTo>
                  <a:cubicBezTo>
                    <a:pt x="229" y="127"/>
                    <a:pt x="229" y="127"/>
                    <a:pt x="229" y="127"/>
                  </a:cubicBezTo>
                  <a:cubicBezTo>
                    <a:pt x="231" y="162"/>
                    <a:pt x="231" y="162"/>
                    <a:pt x="231" y="162"/>
                  </a:cubicBezTo>
                  <a:cubicBezTo>
                    <a:pt x="198" y="163"/>
                    <a:pt x="198" y="163"/>
                    <a:pt x="198" y="163"/>
                  </a:cubicBezTo>
                  <a:cubicBezTo>
                    <a:pt x="197" y="128"/>
                    <a:pt x="197" y="128"/>
                    <a:pt x="197" y="128"/>
                  </a:cubicBezTo>
                  <a:cubicBezTo>
                    <a:pt x="131" y="130"/>
                    <a:pt x="131" y="130"/>
                    <a:pt x="131" y="130"/>
                  </a:cubicBezTo>
                  <a:cubicBezTo>
                    <a:pt x="129" y="110"/>
                    <a:pt x="129" y="110"/>
                    <a:pt x="129" y="110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225" y="0"/>
                    <a:pt x="225" y="0"/>
                    <a:pt x="225" y="0"/>
                  </a:cubicBezTo>
                  <a:lnTo>
                    <a:pt x="229" y="101"/>
                  </a:lnTo>
                  <a:close/>
                  <a:moveTo>
                    <a:pt x="158" y="103"/>
                  </a:moveTo>
                  <a:cubicBezTo>
                    <a:pt x="196" y="102"/>
                    <a:pt x="196" y="102"/>
                    <a:pt x="196" y="102"/>
                  </a:cubicBezTo>
                  <a:cubicBezTo>
                    <a:pt x="194" y="44"/>
                    <a:pt x="194" y="44"/>
                    <a:pt x="194" y="44"/>
                  </a:cubicBezTo>
                  <a:cubicBezTo>
                    <a:pt x="193" y="44"/>
                    <a:pt x="193" y="44"/>
                    <a:pt x="193" y="44"/>
                  </a:cubicBezTo>
                  <a:cubicBezTo>
                    <a:pt x="190" y="51"/>
                    <a:pt x="190" y="51"/>
                    <a:pt x="190" y="51"/>
                  </a:cubicBezTo>
                  <a:lnTo>
                    <a:pt x="158" y="1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1412FE2E-C12E-97F6-811D-A4CE5D4545CE}"/>
              </a:ext>
            </a:extLst>
          </p:cNvPr>
          <p:cNvSpPr txBox="1">
            <a:spLocks/>
          </p:cNvSpPr>
          <p:nvPr/>
        </p:nvSpPr>
        <p:spPr>
          <a:xfrm>
            <a:off x="10279076" y="6283225"/>
            <a:ext cx="190008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sz="1200" i="1" dirty="0">
                <a:solidFill>
                  <a:schemeClr val="bg1"/>
                </a:solidFill>
              </a:rPr>
              <a:t>Gian Carlo Poggi</a:t>
            </a:r>
          </a:p>
        </p:txBody>
      </p:sp>
    </p:spTree>
    <p:extLst>
      <p:ext uri="{BB962C8B-B14F-4D97-AF65-F5344CB8AC3E}">
        <p14:creationId xmlns:p14="http://schemas.microsoft.com/office/powerpoint/2010/main" val="735813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2FBEE6-87D4-3085-20CA-E4385B1CAA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357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CCEB79-2AF4-4753-BADB-C4CA5101E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1983092"/>
            <a:ext cx="8686800" cy="711200"/>
          </a:xfrm>
        </p:spPr>
        <p:txBody>
          <a:bodyPr>
            <a:normAutofit/>
          </a:bodyPr>
          <a:lstStyle/>
          <a:p>
            <a:r>
              <a:rPr lang="es-ES" sz="4400" b="1" i="1" dirty="0">
                <a:solidFill>
                  <a:srgbClr val="953395"/>
                </a:solidFill>
              </a:rPr>
              <a:t>No serás </a:t>
            </a:r>
            <a:r>
              <a:rPr lang="es-ES" sz="4400" i="1" dirty="0">
                <a:solidFill>
                  <a:srgbClr val="953395"/>
                </a:solidFill>
              </a:rPr>
              <a:t>reemplazado por la IA…</a:t>
            </a:r>
            <a:endParaRPr lang="en-ID" sz="4400" i="1" dirty="0">
              <a:solidFill>
                <a:srgbClr val="953395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ED79D0E-2214-24B8-1D1A-826D92A3C9A0}"/>
              </a:ext>
            </a:extLst>
          </p:cNvPr>
          <p:cNvSpPr txBox="1">
            <a:spLocks/>
          </p:cNvSpPr>
          <p:nvPr/>
        </p:nvSpPr>
        <p:spPr>
          <a:xfrm>
            <a:off x="103695" y="2291296"/>
            <a:ext cx="12192000" cy="15837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i="1" dirty="0">
                <a:solidFill>
                  <a:schemeClr val="tx1"/>
                </a:solidFill>
              </a:rPr>
              <a:t>Serás reemplazado </a:t>
            </a:r>
            <a:r>
              <a:rPr lang="es-ES" i="1" u="sng" dirty="0">
                <a:solidFill>
                  <a:schemeClr val="tx1"/>
                </a:solidFill>
              </a:rPr>
              <a:t>por alguien que entiende cómo usar la IA</a:t>
            </a:r>
            <a:r>
              <a:rPr lang="es-ES" i="1" dirty="0">
                <a:solidFill>
                  <a:schemeClr val="tx1"/>
                </a:solidFill>
              </a:rPr>
              <a:t>.</a:t>
            </a:r>
            <a:endParaRPr lang="en-ID" i="1" dirty="0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999FA73-7FB9-6C7C-73D5-EAA398B30C27}"/>
              </a:ext>
            </a:extLst>
          </p:cNvPr>
          <p:cNvSpPr txBox="1">
            <a:spLocks/>
          </p:cNvSpPr>
          <p:nvPr/>
        </p:nvSpPr>
        <p:spPr>
          <a:xfrm>
            <a:off x="953256" y="284579"/>
            <a:ext cx="10212501" cy="1151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b="1" i="1" dirty="0">
                <a:solidFill>
                  <a:schemeClr val="tx1"/>
                </a:solidFill>
              </a:rPr>
              <a:t>RECUERDA!</a:t>
            </a:r>
            <a:endParaRPr lang="en-ID" sz="4800" i="1" dirty="0">
              <a:solidFill>
                <a:schemeClr val="tx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37C8AB1-72F6-092B-6DD0-4DEF986B112F}"/>
              </a:ext>
            </a:extLst>
          </p:cNvPr>
          <p:cNvSpPr txBox="1">
            <a:spLocks/>
          </p:cNvSpPr>
          <p:nvPr/>
        </p:nvSpPr>
        <p:spPr>
          <a:xfrm>
            <a:off x="51848" y="3938797"/>
            <a:ext cx="12192000" cy="15837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i="1" dirty="0">
                <a:solidFill>
                  <a:schemeClr val="accent6">
                    <a:lumMod val="75000"/>
                  </a:schemeClr>
                </a:solidFill>
              </a:rPr>
              <a:t>Crea tu primer agente en </a:t>
            </a:r>
            <a:r>
              <a:rPr lang="es-ES" sz="2800" b="1" i="1" dirty="0" err="1">
                <a:solidFill>
                  <a:schemeClr val="accent6">
                    <a:lumMod val="75000"/>
                  </a:schemeClr>
                </a:solidFill>
              </a:rPr>
              <a:t>Fabric</a:t>
            </a:r>
            <a:endParaRPr lang="es-ES" sz="2800" b="1" i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sz="2800" b="1" i="1" dirty="0">
                <a:solidFill>
                  <a:schemeClr val="accent6">
                    <a:lumMod val="75000"/>
                  </a:schemeClr>
                </a:solidFill>
              </a:rPr>
              <a:t>Y deja que tus Datos empiecen a hablar</a:t>
            </a:r>
            <a:r>
              <a:rPr lang="es-ES" sz="4800" b="1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ID" sz="48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A69A3FE2-FE46-02E1-6EA3-D6F90880B197}"/>
              </a:ext>
            </a:extLst>
          </p:cNvPr>
          <p:cNvSpPr txBox="1">
            <a:spLocks/>
          </p:cNvSpPr>
          <p:nvPr/>
        </p:nvSpPr>
        <p:spPr>
          <a:xfrm>
            <a:off x="10279076" y="6264370"/>
            <a:ext cx="190008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sz="1200" i="1" dirty="0">
                <a:solidFill>
                  <a:schemeClr val="bg1"/>
                </a:solidFill>
              </a:rPr>
              <a:t>Gian Carlo Poggi</a:t>
            </a:r>
          </a:p>
        </p:txBody>
      </p:sp>
    </p:spTree>
    <p:extLst>
      <p:ext uri="{BB962C8B-B14F-4D97-AF65-F5344CB8AC3E}">
        <p14:creationId xmlns:p14="http://schemas.microsoft.com/office/powerpoint/2010/main" val="276115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042CF-0EC8-8C0F-820B-FD5EBE93E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B8EB54-7ABD-6363-4AB2-542F931D2F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11790" y="4467191"/>
            <a:ext cx="3030272" cy="396419"/>
          </a:xfrm>
        </p:spPr>
        <p:txBody>
          <a:bodyPr/>
          <a:lstStyle/>
          <a:p>
            <a:pPr algn="l"/>
            <a:r>
              <a:rPr lang="en-US" sz="2000" dirty="0"/>
              <a:t>GIAN CARLO POGGI</a:t>
            </a:r>
            <a:endParaRPr lang="en-ID" sz="20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E7190F-81C5-DE95-4687-EF60D67607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11790" y="4825904"/>
            <a:ext cx="3030272" cy="509665"/>
          </a:xfrm>
        </p:spPr>
        <p:txBody>
          <a:bodyPr>
            <a:normAutofit/>
          </a:bodyPr>
          <a:lstStyle/>
          <a:p>
            <a:pPr algn="l"/>
            <a:r>
              <a:rPr lang="en-GB" sz="1400" b="1" dirty="0">
                <a:solidFill>
                  <a:schemeClr val="accent1"/>
                </a:solidFill>
              </a:rPr>
              <a:t>gpoggi@piconsulting.com.ar</a:t>
            </a:r>
            <a:endParaRPr lang="en-ID" sz="1400" b="1" dirty="0">
              <a:solidFill>
                <a:schemeClr val="accent1"/>
              </a:solidFill>
            </a:endParaRPr>
          </a:p>
        </p:txBody>
      </p:sp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6B12E7E2-F907-4BD0-DEF1-7C8CE7E1B9FB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2" y="-9180"/>
            <a:ext cx="4017793" cy="3581939"/>
          </a:xfrm>
        </p:spPr>
      </p:pic>
      <p:pic>
        <p:nvPicPr>
          <p:cNvPr id="3" name="Picture 2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7EB914BA-AB9A-F673-2F45-07C75885D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74" y="4528402"/>
            <a:ext cx="1068816" cy="1068816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1894C8C3-36E9-455C-9F26-3AEADEE6990A}"/>
              </a:ext>
            </a:extLst>
          </p:cNvPr>
          <p:cNvSpPr txBox="1">
            <a:spLocks/>
          </p:cNvSpPr>
          <p:nvPr/>
        </p:nvSpPr>
        <p:spPr>
          <a:xfrm>
            <a:off x="1200150" y="5220954"/>
            <a:ext cx="3030272" cy="509665"/>
          </a:xfrm>
          <a:prstGeom prst="rect">
            <a:avLst/>
          </a:prstGeom>
        </p:spPr>
        <p:txBody>
          <a:bodyPr vert="horz" lIns="91440" tIns="45720" rIns="91440" bIns="45720" numCol="1" spcCol="360000" rtlCol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kern="1200" spc="100" baseline="0">
                <a:solidFill>
                  <a:schemeClr val="tx1"/>
                </a:solidFill>
                <a:latin typeface="+mn-lt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100" baseline="0">
                <a:solidFill>
                  <a:schemeClr val="tx1"/>
                </a:solidFill>
                <a:latin typeface="+mn-lt"/>
                <a:ea typeface="Lato Heavy" panose="020F0502020204030203" pitchFamily="34" charset="0"/>
                <a:cs typeface="Lato Heavy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100" baseline="0">
                <a:solidFill>
                  <a:schemeClr val="tx1"/>
                </a:solidFill>
                <a:latin typeface="+mn-lt"/>
                <a:ea typeface="Lato Heavy" panose="020F0502020204030203" pitchFamily="34" charset="0"/>
                <a:cs typeface="Lato Heavy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100" baseline="0">
                <a:solidFill>
                  <a:schemeClr val="tx1"/>
                </a:solidFill>
                <a:latin typeface="+mn-lt"/>
                <a:ea typeface="Lato Heavy" panose="020F0502020204030203" pitchFamily="34" charset="0"/>
                <a:cs typeface="Lato Heavy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100" baseline="0">
                <a:solidFill>
                  <a:schemeClr val="tx1"/>
                </a:solidFill>
                <a:latin typeface="+mn-lt"/>
                <a:ea typeface="Lato Heavy" panose="020F0502020204030203" pitchFamily="34" charset="0"/>
                <a:cs typeface="Lato Heavy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400" dirty="0">
                <a:solidFill>
                  <a:schemeClr val="accent1"/>
                </a:solidFill>
              </a:rPr>
              <a:t>+51 982 337 627</a:t>
            </a:r>
            <a:endParaRPr lang="en-ID" sz="1400" dirty="0">
              <a:solidFill>
                <a:schemeClr val="accent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11EEBF1-C1CC-8237-BA1F-15057608A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79" y="104334"/>
            <a:ext cx="511597" cy="3413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0823E7AE-5054-B57B-6C79-4F47F4DB8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926" y="2592372"/>
            <a:ext cx="7111433" cy="1302676"/>
          </a:xfrm>
        </p:spPr>
        <p:txBody>
          <a:bodyPr>
            <a:normAutofit/>
          </a:bodyPr>
          <a:lstStyle/>
          <a:p>
            <a:r>
              <a:rPr lang="es-CO" sz="8800" dirty="0"/>
              <a:t>GRACIAS!</a:t>
            </a:r>
            <a:endParaRPr lang="en-ID" sz="8800" dirty="0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123A86C2-715B-3143-69E4-6EE8FA633D9C}"/>
              </a:ext>
            </a:extLst>
          </p:cNvPr>
          <p:cNvSpPr txBox="1">
            <a:spLocks/>
          </p:cNvSpPr>
          <p:nvPr/>
        </p:nvSpPr>
        <p:spPr>
          <a:xfrm>
            <a:off x="10279076" y="6273798"/>
            <a:ext cx="190008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sz="1200" i="1" dirty="0">
                <a:solidFill>
                  <a:schemeClr val="bg1"/>
                </a:solidFill>
              </a:rPr>
              <a:t>Gian Carlo Poggi</a:t>
            </a:r>
          </a:p>
        </p:txBody>
      </p:sp>
    </p:spTree>
    <p:extLst>
      <p:ext uri="{BB962C8B-B14F-4D97-AF65-F5344CB8AC3E}">
        <p14:creationId xmlns:p14="http://schemas.microsoft.com/office/powerpoint/2010/main" val="299784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153A3-B75D-879B-778A-5CEE7C93E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23E37D8-DA8D-900F-91D0-748E5BF7D0BF}"/>
              </a:ext>
            </a:extLst>
          </p:cNvPr>
          <p:cNvSpPr txBox="1">
            <a:spLocks/>
          </p:cNvSpPr>
          <p:nvPr/>
        </p:nvSpPr>
        <p:spPr>
          <a:xfrm>
            <a:off x="1182000" y="1576251"/>
            <a:ext cx="2385928" cy="5232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800" dirty="0">
                <a:solidFill>
                  <a:srgbClr val="322944"/>
                </a:solidFill>
              </a:rPr>
              <a:t>Regístrate</a:t>
            </a:r>
          </a:p>
        </p:txBody>
      </p:sp>
      <p:sp>
        <p:nvSpPr>
          <p:cNvPr id="3" name="CuadroTexto 2">
            <a:hlinkClick r:id="rId3"/>
            <a:extLst>
              <a:ext uri="{FF2B5EF4-FFF2-40B4-BE49-F238E27FC236}">
                <a16:creationId xmlns:a16="http://schemas.microsoft.com/office/drawing/2014/main" id="{DAAFCC3D-26DF-A988-0F23-BE784822845C}"/>
              </a:ext>
            </a:extLst>
          </p:cNvPr>
          <p:cNvSpPr txBox="1"/>
          <p:nvPr/>
        </p:nvSpPr>
        <p:spPr>
          <a:xfrm>
            <a:off x="507123" y="5600319"/>
            <a:ext cx="111777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600" dirty="0">
                <a:solidFill>
                  <a:srgbClr val="32294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https://www.powerplatformbootcamp.com/2026/location-detail/?id=204afdc1-9ec1-f011-aa43-000d3af39bfd&amp;city=Cali</a:t>
            </a:r>
            <a:endParaRPr lang="es-CO" sz="1600" dirty="0">
              <a:solidFill>
                <a:srgbClr val="322944"/>
              </a:solidFill>
            </a:endParaRP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5A351709-BF16-0619-3DE4-B5288D1E0109}"/>
              </a:ext>
            </a:extLst>
          </p:cNvPr>
          <p:cNvGrpSpPr>
            <a:grpSpLocks noChangeAspect="1"/>
          </p:cNvGrpSpPr>
          <p:nvPr/>
        </p:nvGrpSpPr>
        <p:grpSpPr>
          <a:xfrm>
            <a:off x="1182000" y="2255758"/>
            <a:ext cx="9828000" cy="3315166"/>
            <a:chOff x="990139" y="2059589"/>
            <a:chExt cx="10488053" cy="3533740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37E5D7C6-C1B9-7558-AB95-80C76852F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220" b="23999"/>
            <a:stretch>
              <a:fillRect/>
            </a:stretch>
          </p:blipFill>
          <p:spPr>
            <a:xfrm>
              <a:off x="990139" y="2059589"/>
              <a:ext cx="8602379" cy="3533740"/>
            </a:xfrm>
            <a:prstGeom prst="roundRect">
              <a:avLst>
                <a:gd name="adj" fmla="val 7869"/>
              </a:avLst>
            </a:prstGeom>
          </p:spPr>
        </p:pic>
        <p:pic>
          <p:nvPicPr>
            <p:cNvPr id="7" name="Imagen 6" descr="Código QR&#10;&#10;El contenido generado por IA puede ser incorrecto.">
              <a:extLst>
                <a:ext uri="{FF2B5EF4-FFF2-40B4-BE49-F238E27FC236}">
                  <a16:creationId xmlns:a16="http://schemas.microsoft.com/office/drawing/2014/main" id="{14E9C84D-9499-F512-E030-8387EAECC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8192" y="2114453"/>
              <a:ext cx="3420000" cy="3420000"/>
            </a:xfrm>
            <a:prstGeom prst="roundRect">
              <a:avLst>
                <a:gd name="adj" fmla="val 6450"/>
              </a:avLst>
            </a:prstGeom>
          </p:spPr>
        </p:pic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C685D258-6319-E48D-AE9B-AE0B0C8A20D6}"/>
              </a:ext>
            </a:extLst>
          </p:cNvPr>
          <p:cNvSpPr txBox="1"/>
          <p:nvPr/>
        </p:nvSpPr>
        <p:spPr>
          <a:xfrm>
            <a:off x="4563136" y="1570499"/>
            <a:ext cx="3934872" cy="480131"/>
          </a:xfrm>
          <a:prstGeom prst="rect">
            <a:avLst/>
          </a:prstGeom>
        </p:spPr>
        <p:txBody>
          <a:bodyPr/>
          <a:lstStyle>
            <a:defPPr>
              <a:defRPr lang="es-CO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800">
                <a:solidFill>
                  <a:srgbClr val="95339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rgbClr val="322944"/>
                </a:solidFill>
              </a:rPr>
              <a:t>Descarga el material gratis</a:t>
            </a:r>
          </a:p>
        </p:txBody>
      </p:sp>
      <p:cxnSp>
        <p:nvCxnSpPr>
          <p:cNvPr id="12" name="Conector: angular 11">
            <a:extLst>
              <a:ext uri="{FF2B5EF4-FFF2-40B4-BE49-F238E27FC236}">
                <a16:creationId xmlns:a16="http://schemas.microsoft.com/office/drawing/2014/main" id="{D130F553-2849-E9DB-DA84-D78FE28F2BEF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33053" y="2573142"/>
            <a:ext cx="2161742" cy="1077920"/>
          </a:xfrm>
          <a:prstGeom prst="bentConnector3">
            <a:avLst>
              <a:gd name="adj1" fmla="val 100507"/>
            </a:avLst>
          </a:prstGeom>
          <a:ln w="76200">
            <a:solidFill>
              <a:srgbClr val="EA076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DE13096-DE28-B1A4-76B6-A447F3F37460}"/>
              </a:ext>
            </a:extLst>
          </p:cNvPr>
          <p:cNvCxnSpPr/>
          <p:nvPr/>
        </p:nvCxnSpPr>
        <p:spPr>
          <a:xfrm>
            <a:off x="6418757" y="1976639"/>
            <a:ext cx="0" cy="1980000"/>
          </a:xfrm>
          <a:prstGeom prst="line">
            <a:avLst/>
          </a:prstGeom>
          <a:ln w="76200">
            <a:solidFill>
              <a:srgbClr val="EA076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n 19">
            <a:extLst>
              <a:ext uri="{FF2B5EF4-FFF2-40B4-BE49-F238E27FC236}">
                <a16:creationId xmlns:a16="http://schemas.microsoft.com/office/drawing/2014/main" id="{0BA4ACC3-C414-1899-C142-ADA6E3F013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>
            <a:fillRect/>
          </a:stretch>
        </p:blipFill>
        <p:spPr>
          <a:xfrm>
            <a:off x="3576755" y="4055644"/>
            <a:ext cx="1116000" cy="262030"/>
          </a:xfrm>
          <a:prstGeom prst="roundRect">
            <a:avLst>
              <a:gd name="adj" fmla="val 50000"/>
            </a:avLst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6129AEBC-4F8E-2631-8E64-47FE719C0A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"/>
          <a:stretch>
            <a:fillRect/>
          </a:stretch>
        </p:blipFill>
        <p:spPr>
          <a:xfrm>
            <a:off x="6058757" y="4052510"/>
            <a:ext cx="720000" cy="283045"/>
          </a:xfrm>
          <a:prstGeom prst="roundRect">
            <a:avLst>
              <a:gd name="adj" fmla="val 50000"/>
            </a:avLst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096470-EED1-76D9-E638-262B7A247347}"/>
              </a:ext>
            </a:extLst>
          </p:cNvPr>
          <p:cNvSpPr txBox="1">
            <a:spLocks/>
          </p:cNvSpPr>
          <p:nvPr/>
        </p:nvSpPr>
        <p:spPr>
          <a:xfrm>
            <a:off x="0" y="190195"/>
            <a:ext cx="12192001" cy="12091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dirty="0">
                <a:solidFill>
                  <a:srgbClr val="953395"/>
                </a:solidFill>
              </a:rPr>
              <a:t>¡Gracias por tu asistencia!</a:t>
            </a:r>
          </a:p>
          <a:p>
            <a:pPr algn="ctr"/>
            <a:r>
              <a:rPr lang="es-CO" sz="3600" dirty="0">
                <a:solidFill>
                  <a:srgbClr val="953395"/>
                </a:solidFill>
              </a:rPr>
              <a:t>No olvides registrarte y descargar el material gratuitamente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16E20205-A19E-7903-6876-72BAFB38CD14}"/>
              </a:ext>
            </a:extLst>
          </p:cNvPr>
          <p:cNvSpPr txBox="1">
            <a:spLocks/>
          </p:cNvSpPr>
          <p:nvPr/>
        </p:nvSpPr>
        <p:spPr>
          <a:xfrm>
            <a:off x="10279076" y="5651627"/>
            <a:ext cx="190008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sz="1200" i="1" dirty="0">
                <a:solidFill>
                  <a:srgbClr val="742575"/>
                </a:solidFill>
              </a:rPr>
              <a:t>Gian Carlo Poggi</a:t>
            </a:r>
          </a:p>
        </p:txBody>
      </p:sp>
    </p:spTree>
    <p:extLst>
      <p:ext uri="{BB962C8B-B14F-4D97-AF65-F5344CB8AC3E}">
        <p14:creationId xmlns:p14="http://schemas.microsoft.com/office/powerpoint/2010/main" val="1796702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lobal Power Platform Bootcamp">
            <a:extLst>
              <a:ext uri="{FF2B5EF4-FFF2-40B4-BE49-F238E27FC236}">
                <a16:creationId xmlns:a16="http://schemas.microsoft.com/office/drawing/2014/main" id="{B81FF835-2360-B908-2E49-51046E328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46" y="195343"/>
            <a:ext cx="1152000" cy="121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05F5524-CE78-8990-2796-BFDBF963069D}"/>
              </a:ext>
            </a:extLst>
          </p:cNvPr>
          <p:cNvSpPr txBox="1">
            <a:spLocks/>
          </p:cNvSpPr>
          <p:nvPr/>
        </p:nvSpPr>
        <p:spPr>
          <a:xfrm>
            <a:off x="1182000" y="1463957"/>
            <a:ext cx="2385928" cy="5232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800" dirty="0">
                <a:solidFill>
                  <a:srgbClr val="953395"/>
                </a:solidFill>
              </a:rPr>
              <a:t>Regístrate</a:t>
            </a:r>
          </a:p>
        </p:txBody>
      </p:sp>
      <p:sp>
        <p:nvSpPr>
          <p:cNvPr id="3" name="CuadroTexto 2">
            <a:hlinkClick r:id="rId4"/>
            <a:extLst>
              <a:ext uri="{FF2B5EF4-FFF2-40B4-BE49-F238E27FC236}">
                <a16:creationId xmlns:a16="http://schemas.microsoft.com/office/drawing/2014/main" id="{A17E9E85-134C-8EFE-37FA-D36509199E7A}"/>
              </a:ext>
            </a:extLst>
          </p:cNvPr>
          <p:cNvSpPr txBox="1"/>
          <p:nvPr/>
        </p:nvSpPr>
        <p:spPr>
          <a:xfrm>
            <a:off x="507123" y="5552193"/>
            <a:ext cx="111777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600" dirty="0">
                <a:hlinkClick r:id="rId4"/>
              </a:rPr>
              <a:t>https://www.powerplatformbootcamp.com/2026/location-detail/?id=204afdc1-9ec1-f011-aa43-000d3af39bfd&amp;city=Cali</a:t>
            </a:r>
            <a:endParaRPr lang="es-CO" sz="1600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E88E55CE-2323-6CC1-062C-6A72C9A0F8AC}"/>
              </a:ext>
            </a:extLst>
          </p:cNvPr>
          <p:cNvGrpSpPr>
            <a:grpSpLocks noChangeAspect="1"/>
          </p:cNvGrpSpPr>
          <p:nvPr/>
        </p:nvGrpSpPr>
        <p:grpSpPr>
          <a:xfrm>
            <a:off x="1182000" y="2143464"/>
            <a:ext cx="9828000" cy="3315166"/>
            <a:chOff x="990139" y="2059589"/>
            <a:chExt cx="10488053" cy="3533740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E1B857C1-C0CA-E921-927C-29C08D450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220" b="23999"/>
            <a:stretch>
              <a:fillRect/>
            </a:stretch>
          </p:blipFill>
          <p:spPr>
            <a:xfrm>
              <a:off x="990139" y="2059589"/>
              <a:ext cx="8602379" cy="3533740"/>
            </a:xfrm>
            <a:prstGeom prst="roundRect">
              <a:avLst>
                <a:gd name="adj" fmla="val 7869"/>
              </a:avLst>
            </a:prstGeom>
          </p:spPr>
        </p:pic>
        <p:pic>
          <p:nvPicPr>
            <p:cNvPr id="7" name="Imagen 6" descr="Código QR&#10;&#10;El contenido generado por IA puede ser incorrecto.">
              <a:extLst>
                <a:ext uri="{FF2B5EF4-FFF2-40B4-BE49-F238E27FC236}">
                  <a16:creationId xmlns:a16="http://schemas.microsoft.com/office/drawing/2014/main" id="{CF41DE55-8D79-C06D-0FF9-065A5097B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8192" y="2114453"/>
              <a:ext cx="3420000" cy="3420000"/>
            </a:xfrm>
            <a:prstGeom prst="roundRect">
              <a:avLst>
                <a:gd name="adj" fmla="val 6450"/>
              </a:avLst>
            </a:prstGeom>
          </p:spPr>
        </p:pic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75809AB2-DE20-9BE8-D6B7-4B1CDF00F53B}"/>
              </a:ext>
            </a:extLst>
          </p:cNvPr>
          <p:cNvSpPr txBox="1"/>
          <p:nvPr/>
        </p:nvSpPr>
        <p:spPr>
          <a:xfrm>
            <a:off x="4563136" y="1458205"/>
            <a:ext cx="3934872" cy="480131"/>
          </a:xfrm>
          <a:prstGeom prst="rect">
            <a:avLst/>
          </a:prstGeom>
        </p:spPr>
        <p:txBody>
          <a:bodyPr/>
          <a:lstStyle>
            <a:defPPr>
              <a:defRPr lang="es-CO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800">
                <a:solidFill>
                  <a:srgbClr val="95339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Descarga el material gratis</a:t>
            </a:r>
          </a:p>
        </p:txBody>
      </p:sp>
      <p:cxnSp>
        <p:nvCxnSpPr>
          <p:cNvPr id="12" name="Conector: angular 11">
            <a:extLst>
              <a:ext uri="{FF2B5EF4-FFF2-40B4-BE49-F238E27FC236}">
                <a16:creationId xmlns:a16="http://schemas.microsoft.com/office/drawing/2014/main" id="{DE9F081D-D6B9-4101-C99C-34A1002721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33053" y="2460848"/>
            <a:ext cx="2161742" cy="1077920"/>
          </a:xfrm>
          <a:prstGeom prst="bentConnector3">
            <a:avLst>
              <a:gd name="adj1" fmla="val 100507"/>
            </a:avLst>
          </a:prstGeom>
          <a:ln w="76200">
            <a:solidFill>
              <a:srgbClr val="EA076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53816765-8055-4DA7-E48D-AB22A738B8A6}"/>
              </a:ext>
            </a:extLst>
          </p:cNvPr>
          <p:cNvCxnSpPr/>
          <p:nvPr/>
        </p:nvCxnSpPr>
        <p:spPr>
          <a:xfrm>
            <a:off x="6418757" y="1864345"/>
            <a:ext cx="0" cy="1980000"/>
          </a:xfrm>
          <a:prstGeom prst="line">
            <a:avLst/>
          </a:prstGeom>
          <a:ln w="76200">
            <a:solidFill>
              <a:srgbClr val="EA076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n 19">
            <a:extLst>
              <a:ext uri="{FF2B5EF4-FFF2-40B4-BE49-F238E27FC236}">
                <a16:creationId xmlns:a16="http://schemas.microsoft.com/office/drawing/2014/main" id="{7A5A562B-004A-3F30-AB4E-DCA2A597A8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>
            <a:fillRect/>
          </a:stretch>
        </p:blipFill>
        <p:spPr>
          <a:xfrm>
            <a:off x="3576755" y="3943350"/>
            <a:ext cx="1116000" cy="262030"/>
          </a:xfrm>
          <a:prstGeom prst="roundRect">
            <a:avLst>
              <a:gd name="adj" fmla="val 50000"/>
            </a:avLst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03BB20EC-BB9F-401C-D8B0-126A95762B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"/>
          <a:stretch>
            <a:fillRect/>
          </a:stretch>
        </p:blipFill>
        <p:spPr>
          <a:xfrm>
            <a:off x="6058757" y="3940216"/>
            <a:ext cx="720000" cy="283045"/>
          </a:xfrm>
          <a:prstGeom prst="roundRect">
            <a:avLst>
              <a:gd name="adj" fmla="val 50000"/>
            </a:avLst>
          </a:prstGeom>
        </p:spPr>
      </p:pic>
    </p:spTree>
    <p:extLst>
      <p:ext uri="{BB962C8B-B14F-4D97-AF65-F5344CB8AC3E}">
        <p14:creationId xmlns:p14="http://schemas.microsoft.com/office/powerpoint/2010/main" val="281795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7CF43-247F-C438-43B4-6C15DCC43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5AD23120-BFE1-FD6F-3B14-A6821FFB198E}"/>
              </a:ext>
            </a:extLst>
          </p:cNvPr>
          <p:cNvSpPr txBox="1">
            <a:spLocks/>
          </p:cNvSpPr>
          <p:nvPr/>
        </p:nvSpPr>
        <p:spPr>
          <a:xfrm>
            <a:off x="1315273" y="4609773"/>
            <a:ext cx="2277980" cy="825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CO"/>
            </a:defPPr>
            <a:lvl1pPr marR="0" lvl="0" indent="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600" b="1" spc="300">
                <a:gradFill flip="none" rotWithShape="1">
                  <a:gsLst>
                    <a:gs pos="0">
                      <a:srgbClr val="D482D4">
                        <a:tint val="66000"/>
                        <a:satMod val="160000"/>
                      </a:srgbClr>
                    </a:gs>
                    <a:gs pos="50000">
                      <a:srgbClr val="D482D4">
                        <a:tint val="44500"/>
                        <a:satMod val="160000"/>
                      </a:srgbClr>
                    </a:gs>
                    <a:gs pos="100000">
                      <a:srgbClr val="D482D4">
                        <a:tint val="23500"/>
                        <a:satMod val="16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Montserra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05</a:t>
            </a:r>
            <a:endParaRPr lang="en-ID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BC38FFC6-40DF-3347-1468-625F6B39D8EF}"/>
              </a:ext>
            </a:extLst>
          </p:cNvPr>
          <p:cNvSpPr txBox="1">
            <a:spLocks/>
          </p:cNvSpPr>
          <p:nvPr/>
        </p:nvSpPr>
        <p:spPr>
          <a:xfrm>
            <a:off x="4356061" y="4609773"/>
            <a:ext cx="2277980" cy="825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CO"/>
            </a:defPPr>
            <a:lvl1pPr marR="0" lvl="0" indent="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600" b="1" spc="300">
                <a:gradFill flip="none" rotWithShape="1">
                  <a:gsLst>
                    <a:gs pos="0">
                      <a:srgbClr val="D482D4">
                        <a:tint val="66000"/>
                        <a:satMod val="160000"/>
                      </a:srgbClr>
                    </a:gs>
                    <a:gs pos="50000">
                      <a:srgbClr val="D482D4">
                        <a:tint val="44500"/>
                        <a:satMod val="160000"/>
                      </a:srgbClr>
                    </a:gs>
                    <a:gs pos="100000">
                      <a:srgbClr val="D482D4">
                        <a:tint val="23500"/>
                        <a:satMod val="16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Montserra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06</a:t>
            </a:r>
            <a:endParaRPr lang="en-ID" dirty="0"/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1A74D613-8B27-1CD5-D060-1FBE8362392B}"/>
              </a:ext>
            </a:extLst>
          </p:cNvPr>
          <p:cNvSpPr txBox="1">
            <a:spLocks/>
          </p:cNvSpPr>
          <p:nvPr/>
        </p:nvSpPr>
        <p:spPr>
          <a:xfrm>
            <a:off x="1315273" y="2914323"/>
            <a:ext cx="2277980" cy="825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CO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600" b="1" spc="300">
                <a:gradFill flip="none" rotWithShape="1">
                  <a:gsLst>
                    <a:gs pos="0">
                      <a:srgbClr val="D482D4">
                        <a:tint val="66000"/>
                        <a:satMod val="160000"/>
                      </a:srgbClr>
                    </a:gs>
                    <a:gs pos="50000">
                      <a:srgbClr val="D482D4">
                        <a:tint val="44500"/>
                        <a:satMod val="160000"/>
                      </a:srgbClr>
                    </a:gs>
                    <a:gs pos="100000">
                      <a:srgbClr val="D482D4">
                        <a:tint val="23500"/>
                        <a:satMod val="16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Montserra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03</a:t>
            </a:r>
            <a:endParaRPr lang="en-ID" dirty="0"/>
          </a:p>
        </p:txBody>
      </p:sp>
      <p:sp>
        <p:nvSpPr>
          <p:cNvPr id="63" name="Text Placeholder 5">
            <a:extLst>
              <a:ext uri="{FF2B5EF4-FFF2-40B4-BE49-F238E27FC236}">
                <a16:creationId xmlns:a16="http://schemas.microsoft.com/office/drawing/2014/main" id="{A8B612B3-D9E5-1D04-FE85-C24A501DD0A1}"/>
              </a:ext>
            </a:extLst>
          </p:cNvPr>
          <p:cNvSpPr txBox="1">
            <a:spLocks/>
          </p:cNvSpPr>
          <p:nvPr/>
        </p:nvSpPr>
        <p:spPr>
          <a:xfrm>
            <a:off x="4356061" y="1212200"/>
            <a:ext cx="2277980" cy="825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600" b="1" kern="12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gradFill flip="none" rotWithShape="1">
                  <a:gsLst>
                    <a:gs pos="0">
                      <a:srgbClr val="D482D4">
                        <a:tint val="66000"/>
                        <a:satMod val="160000"/>
                      </a:srgbClr>
                    </a:gs>
                    <a:gs pos="50000">
                      <a:srgbClr val="D482D4">
                        <a:tint val="44500"/>
                        <a:satMod val="160000"/>
                      </a:srgbClr>
                    </a:gs>
                    <a:gs pos="100000">
                      <a:srgbClr val="D482D4">
                        <a:tint val="23500"/>
                        <a:satMod val="16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Montserrat"/>
              </a:rPr>
              <a:t>02</a:t>
            </a:r>
            <a:endParaRPr lang="en-ID" dirty="0">
              <a:gradFill flip="none" rotWithShape="1">
                <a:gsLst>
                  <a:gs pos="0">
                    <a:srgbClr val="D482D4">
                      <a:tint val="66000"/>
                      <a:satMod val="160000"/>
                    </a:srgbClr>
                  </a:gs>
                  <a:gs pos="50000">
                    <a:srgbClr val="D482D4">
                      <a:tint val="44500"/>
                      <a:satMod val="160000"/>
                    </a:srgbClr>
                  </a:gs>
                  <a:gs pos="100000">
                    <a:srgbClr val="D482D4">
                      <a:tint val="23500"/>
                      <a:satMod val="16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Montserrat"/>
            </a:endParaRPr>
          </a:p>
        </p:txBody>
      </p:sp>
      <p:sp>
        <p:nvSpPr>
          <p:cNvPr id="64" name="Text Placeholder 6">
            <a:extLst>
              <a:ext uri="{FF2B5EF4-FFF2-40B4-BE49-F238E27FC236}">
                <a16:creationId xmlns:a16="http://schemas.microsoft.com/office/drawing/2014/main" id="{8AC16CA4-5C27-B33A-1834-3CB094ED371A}"/>
              </a:ext>
            </a:extLst>
          </p:cNvPr>
          <p:cNvSpPr txBox="1">
            <a:spLocks/>
          </p:cNvSpPr>
          <p:nvPr/>
        </p:nvSpPr>
        <p:spPr>
          <a:xfrm>
            <a:off x="4356061" y="2914323"/>
            <a:ext cx="2277980" cy="825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600" b="1" kern="12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gradFill flip="none" rotWithShape="1">
                  <a:gsLst>
                    <a:gs pos="0">
                      <a:srgbClr val="D482D4">
                        <a:tint val="66000"/>
                        <a:satMod val="160000"/>
                      </a:srgbClr>
                    </a:gs>
                    <a:gs pos="50000">
                      <a:srgbClr val="D482D4">
                        <a:tint val="44500"/>
                        <a:satMod val="160000"/>
                      </a:srgbClr>
                    </a:gs>
                    <a:gs pos="100000">
                      <a:srgbClr val="D482D4">
                        <a:tint val="23500"/>
                        <a:satMod val="16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Montserrat"/>
              </a:rPr>
              <a:t>04</a:t>
            </a:r>
            <a:endParaRPr lang="en-ID" dirty="0">
              <a:gradFill flip="none" rotWithShape="1">
                <a:gsLst>
                  <a:gs pos="0">
                    <a:srgbClr val="D482D4">
                      <a:tint val="66000"/>
                      <a:satMod val="160000"/>
                    </a:srgbClr>
                  </a:gs>
                  <a:gs pos="50000">
                    <a:srgbClr val="D482D4">
                      <a:tint val="44500"/>
                      <a:satMod val="160000"/>
                    </a:srgbClr>
                  </a:gs>
                  <a:gs pos="100000">
                    <a:srgbClr val="D482D4">
                      <a:tint val="23500"/>
                      <a:satMod val="16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Montserrat"/>
            </a:endParaRPr>
          </a:p>
        </p:txBody>
      </p:sp>
      <p:sp>
        <p:nvSpPr>
          <p:cNvPr id="65" name="Text Placeholder 7">
            <a:extLst>
              <a:ext uri="{FF2B5EF4-FFF2-40B4-BE49-F238E27FC236}">
                <a16:creationId xmlns:a16="http://schemas.microsoft.com/office/drawing/2014/main" id="{87F046FF-08F0-7D80-6283-4BB4A56EA87A}"/>
              </a:ext>
            </a:extLst>
          </p:cNvPr>
          <p:cNvSpPr txBox="1">
            <a:spLocks/>
          </p:cNvSpPr>
          <p:nvPr/>
        </p:nvSpPr>
        <p:spPr>
          <a:xfrm>
            <a:off x="1315273" y="1212200"/>
            <a:ext cx="2277980" cy="825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600" b="1" kern="12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6600" b="1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D482D4">
                        <a:tint val="66000"/>
                        <a:satMod val="160000"/>
                      </a:srgbClr>
                    </a:gs>
                    <a:gs pos="50000">
                      <a:srgbClr val="D482D4">
                        <a:tint val="44500"/>
                        <a:satMod val="160000"/>
                      </a:srgbClr>
                    </a:gs>
                    <a:gs pos="100000">
                      <a:srgbClr val="D482D4">
                        <a:tint val="23500"/>
                        <a:satMod val="16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/>
                <a:uLnTx/>
                <a:uFillTx/>
                <a:latin typeface="Montserrat"/>
                <a:ea typeface="+mn-ea"/>
                <a:cs typeface="+mn-cs"/>
              </a:rPr>
              <a:t>01</a:t>
            </a:r>
            <a:endParaRPr kumimoji="0" lang="en-ID" sz="6600" b="1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D482D4">
                      <a:tint val="66000"/>
                      <a:satMod val="160000"/>
                    </a:srgbClr>
                  </a:gs>
                  <a:gs pos="50000">
                    <a:srgbClr val="D482D4">
                      <a:tint val="44500"/>
                      <a:satMod val="160000"/>
                    </a:srgbClr>
                  </a:gs>
                  <a:gs pos="100000">
                    <a:srgbClr val="D482D4">
                      <a:tint val="23500"/>
                      <a:satMod val="16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F4BDC045-CE17-8346-67E2-B88CF8BF821C}"/>
              </a:ext>
            </a:extLst>
          </p:cNvPr>
          <p:cNvSpPr txBox="1">
            <a:spLocks/>
          </p:cNvSpPr>
          <p:nvPr/>
        </p:nvSpPr>
        <p:spPr>
          <a:xfrm>
            <a:off x="2286865" y="1581908"/>
            <a:ext cx="2635600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Introducción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CO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67" name="Text Placeholder 15">
            <a:extLst>
              <a:ext uri="{FF2B5EF4-FFF2-40B4-BE49-F238E27FC236}">
                <a16:creationId xmlns:a16="http://schemas.microsoft.com/office/drawing/2014/main" id="{93E20EC3-9A98-0E15-E7E8-1B16E6FC3F3F}"/>
              </a:ext>
            </a:extLst>
          </p:cNvPr>
          <p:cNvSpPr txBox="1">
            <a:spLocks/>
          </p:cNvSpPr>
          <p:nvPr/>
        </p:nvSpPr>
        <p:spPr>
          <a:xfrm>
            <a:off x="5264327" y="1625031"/>
            <a:ext cx="3585180" cy="7858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Microsoft </a:t>
            </a:r>
            <a:r>
              <a:rPr kumimoji="0" lang="es-CO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Fabric</a:t>
            </a:r>
            <a:endParaRPr kumimoji="0" lang="es-CO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id="{15D90DE8-92C1-8B5A-C98B-65547434C622}"/>
              </a:ext>
            </a:extLst>
          </p:cNvPr>
          <p:cNvSpPr txBox="1">
            <a:spLocks/>
          </p:cNvSpPr>
          <p:nvPr/>
        </p:nvSpPr>
        <p:spPr>
          <a:xfrm>
            <a:off x="2286865" y="3295414"/>
            <a:ext cx="2635600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¿Qué es un Fabric</a:t>
            </a:r>
            <a:br>
              <a:rPr kumimoji="0" lang="es-CO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</a:br>
            <a:r>
              <a:rPr kumimoji="0" lang="es-CO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Data Agent? 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CO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01EB8F16-4BB1-D01F-A314-EC4123491E58}"/>
              </a:ext>
            </a:extLst>
          </p:cNvPr>
          <p:cNvSpPr txBox="1">
            <a:spLocks/>
          </p:cNvSpPr>
          <p:nvPr/>
        </p:nvSpPr>
        <p:spPr>
          <a:xfrm>
            <a:off x="5327707" y="3295414"/>
            <a:ext cx="2635600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Flujo end-to-end del Data Agent</a:t>
            </a:r>
            <a:endParaRPr kumimoji="0" lang="es-CO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70" name="Text Placeholder 18">
            <a:extLst>
              <a:ext uri="{FF2B5EF4-FFF2-40B4-BE49-F238E27FC236}">
                <a16:creationId xmlns:a16="http://schemas.microsoft.com/office/drawing/2014/main" id="{DF90149C-94F7-B30A-5CF2-7374605DEE28}"/>
              </a:ext>
            </a:extLst>
          </p:cNvPr>
          <p:cNvSpPr txBox="1">
            <a:spLocks/>
          </p:cNvSpPr>
          <p:nvPr/>
        </p:nvSpPr>
        <p:spPr>
          <a:xfrm>
            <a:off x="2286865" y="4982802"/>
            <a:ext cx="2635600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Video Demo</a:t>
            </a:r>
            <a:endParaRPr kumimoji="0" lang="es-CO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71" name="Text Placeholder 19">
            <a:extLst>
              <a:ext uri="{FF2B5EF4-FFF2-40B4-BE49-F238E27FC236}">
                <a16:creationId xmlns:a16="http://schemas.microsoft.com/office/drawing/2014/main" id="{AE716448-E6CA-2410-A544-2B6A34620E81}"/>
              </a:ext>
            </a:extLst>
          </p:cNvPr>
          <p:cNvSpPr txBox="1">
            <a:spLocks/>
          </p:cNvSpPr>
          <p:nvPr/>
        </p:nvSpPr>
        <p:spPr>
          <a:xfrm>
            <a:off x="5327707" y="4982802"/>
            <a:ext cx="2635600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Conclusiones </a:t>
            </a:r>
            <a:br>
              <a:rPr kumimoji="0" lang="es-CO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</a:br>
            <a:r>
              <a:rPr kumimoji="0" lang="es-CO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y Preguntas</a:t>
            </a:r>
            <a:endParaRPr kumimoji="0" lang="es-CO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72" name="Title 20">
            <a:extLst>
              <a:ext uri="{FF2B5EF4-FFF2-40B4-BE49-F238E27FC236}">
                <a16:creationId xmlns:a16="http://schemas.microsoft.com/office/drawing/2014/main" id="{B8CAF637-F175-1AD3-80D5-C6CC892E4493}"/>
              </a:ext>
            </a:extLst>
          </p:cNvPr>
          <p:cNvSpPr txBox="1">
            <a:spLocks/>
          </p:cNvSpPr>
          <p:nvPr/>
        </p:nvSpPr>
        <p:spPr>
          <a:xfrm>
            <a:off x="1127235" y="129258"/>
            <a:ext cx="6225067" cy="84362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3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/>
                <a:ea typeface="+mj-ea"/>
                <a:cs typeface="+mj-cs"/>
              </a:rPr>
              <a:t>De que vamos a hablar hoy?</a:t>
            </a:r>
          </a:p>
        </p:txBody>
      </p:sp>
      <p:pic>
        <p:nvPicPr>
          <p:cNvPr id="73" name="Marcador de posición de imagen 23" descr="Imagen que contiene persona, edificio, interior, hombre&#10;&#10;Descripción generada automáticamente">
            <a:extLst>
              <a:ext uri="{FF2B5EF4-FFF2-40B4-BE49-F238E27FC236}">
                <a16:creationId xmlns:a16="http://schemas.microsoft.com/office/drawing/2014/main" id="{CD1BA190-E768-B75F-FB4E-EFC13AB10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797" y="0"/>
            <a:ext cx="3585180" cy="5943600"/>
          </a:xfrm>
          <a:custGeom>
            <a:avLst/>
            <a:gdLst>
              <a:gd name="connsiteX0" fmla="*/ 0 w 4038600"/>
              <a:gd name="connsiteY0" fmla="*/ 0 h 6858000"/>
              <a:gd name="connsiteX1" fmla="*/ 1829896 w 4038600"/>
              <a:gd name="connsiteY1" fmla="*/ 0 h 6858000"/>
              <a:gd name="connsiteX2" fmla="*/ 4038600 w 4038600"/>
              <a:gd name="connsiteY2" fmla="*/ 1144639 h 6858000"/>
              <a:gd name="connsiteX3" fmla="*/ 4038600 w 4038600"/>
              <a:gd name="connsiteY3" fmla="*/ 6858000 h 6858000"/>
              <a:gd name="connsiteX4" fmla="*/ 3140758 w 4038600"/>
              <a:gd name="connsiteY4" fmla="*/ 6858000 h 6858000"/>
              <a:gd name="connsiteX5" fmla="*/ 1143234 w 4038600"/>
              <a:gd name="connsiteY5" fmla="*/ 5782475 h 6858000"/>
              <a:gd name="connsiteX6" fmla="*/ 0 w 4038600"/>
              <a:gd name="connsiteY6" fmla="*/ 516420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8600" h="6858000">
                <a:moveTo>
                  <a:pt x="0" y="0"/>
                </a:moveTo>
                <a:lnTo>
                  <a:pt x="1829896" y="0"/>
                </a:lnTo>
                <a:lnTo>
                  <a:pt x="4038600" y="1144639"/>
                </a:lnTo>
                <a:lnTo>
                  <a:pt x="4038600" y="6858000"/>
                </a:lnTo>
                <a:lnTo>
                  <a:pt x="3140758" y="6858000"/>
                </a:lnTo>
                <a:lnTo>
                  <a:pt x="1143234" y="5782475"/>
                </a:lnTo>
                <a:lnTo>
                  <a:pt x="0" y="5164203"/>
                </a:lnTo>
                <a:close/>
              </a:path>
            </a:pathLst>
          </a:custGeom>
        </p:spPr>
      </p:pic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DB841BD2-841E-2DC7-F4BF-DC40BDCC2DC7}"/>
              </a:ext>
            </a:extLst>
          </p:cNvPr>
          <p:cNvSpPr txBox="1">
            <a:spLocks/>
          </p:cNvSpPr>
          <p:nvPr/>
        </p:nvSpPr>
        <p:spPr>
          <a:xfrm>
            <a:off x="10335638" y="5651627"/>
            <a:ext cx="190008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sz="1200" i="1" dirty="0">
                <a:solidFill>
                  <a:srgbClr val="742575"/>
                </a:solidFill>
              </a:rPr>
              <a:t>Gian Carlo Poggi</a:t>
            </a:r>
          </a:p>
        </p:txBody>
      </p:sp>
    </p:spTree>
    <p:extLst>
      <p:ext uri="{BB962C8B-B14F-4D97-AF65-F5344CB8AC3E}">
        <p14:creationId xmlns:p14="http://schemas.microsoft.com/office/powerpoint/2010/main" val="2214071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D78174-E3C8-46D5-AA81-66B110AE54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97059" y="2491112"/>
            <a:ext cx="7146866" cy="2534478"/>
          </a:xfrm>
        </p:spPr>
        <p:txBody>
          <a:bodyPr>
            <a:no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+mj-lt"/>
              </a:rPr>
              <a:t>Data Analytics Manager - Pi Consulting.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latin typeface="+mj-lt"/>
              </a:rPr>
              <a:t>Advanced Analytics | AI | Microsoft Fabric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+mj-lt"/>
              </a:rPr>
              <a:t>+19 años en Data e IT.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+mj-lt"/>
              </a:rPr>
              <a:t>Data </a:t>
            </a:r>
            <a:r>
              <a:rPr lang="es-ES" sz="1800" dirty="0" err="1">
                <a:latin typeface="+mj-lt"/>
              </a:rPr>
              <a:t>lover</a:t>
            </a:r>
            <a:r>
              <a:rPr lang="es-ES" sz="1800" dirty="0">
                <a:latin typeface="+mj-lt"/>
              </a:rPr>
              <a:t>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+mj-lt"/>
              </a:rPr>
              <a:t>Siempre aprendiendo.</a:t>
            </a:r>
            <a:endParaRPr lang="en-ID" sz="1800" dirty="0"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B44A60-02DF-4624-85F5-655755449E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11790" y="4201721"/>
            <a:ext cx="3030272" cy="396419"/>
          </a:xfrm>
        </p:spPr>
        <p:txBody>
          <a:bodyPr/>
          <a:lstStyle/>
          <a:p>
            <a:pPr algn="l"/>
            <a:r>
              <a:rPr lang="en-US" sz="2000" dirty="0"/>
              <a:t>GIAN CARLO POGGI</a:t>
            </a:r>
            <a:endParaRPr lang="en-ID" sz="20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65ED0C7-C0BA-4541-BE50-7A70C8052C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21622" y="4511274"/>
            <a:ext cx="3030272" cy="582959"/>
          </a:xfrm>
        </p:spPr>
        <p:txBody>
          <a:bodyPr>
            <a:normAutofit fontScale="92500" lnSpcReduction="20000"/>
          </a:bodyPr>
          <a:lstStyle/>
          <a:p>
            <a:pPr algn="l">
              <a:spcBef>
                <a:spcPts val="0"/>
              </a:spcBef>
            </a:pPr>
            <a:r>
              <a:rPr lang="en-GB" sz="1400" b="1" dirty="0">
                <a:solidFill>
                  <a:srgbClr val="742575"/>
                </a:solidFill>
                <a:hlinkClick r:id="rId3"/>
              </a:rPr>
              <a:t>gpoggi@piconsulting.com.ar</a:t>
            </a:r>
            <a:endParaRPr lang="en-GB" sz="1400" b="1" dirty="0">
              <a:solidFill>
                <a:srgbClr val="742575"/>
              </a:solidFill>
            </a:endParaRPr>
          </a:p>
          <a:p>
            <a:pPr algn="l">
              <a:spcBef>
                <a:spcPts val="0"/>
              </a:spcBef>
            </a:pPr>
            <a:r>
              <a:rPr lang="en-ID" sz="1400" b="1" dirty="0">
                <a:solidFill>
                  <a:srgbClr val="742575"/>
                </a:solidFill>
                <a:hlinkClick r:id="rId4"/>
              </a:rPr>
              <a:t>gian.poggi@hotmail.com</a:t>
            </a:r>
            <a:endParaRPr lang="en-ID" sz="1400" b="1" dirty="0">
              <a:solidFill>
                <a:srgbClr val="742575"/>
              </a:solidFill>
            </a:endParaRPr>
          </a:p>
        </p:txBody>
      </p:sp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637C3E57-A0B2-CA4D-878A-E893785EAD04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2" y="-9180"/>
            <a:ext cx="4017793" cy="3581939"/>
          </a:xfrm>
        </p:spPr>
      </p:pic>
      <p:pic>
        <p:nvPicPr>
          <p:cNvPr id="11" name="Picture 10" descr="A close up of a certificate&#10;&#10;AI-generated content may be incorrect.">
            <a:extLst>
              <a:ext uri="{FF2B5EF4-FFF2-40B4-BE49-F238E27FC236}">
                <a16:creationId xmlns:a16="http://schemas.microsoft.com/office/drawing/2014/main" id="{EFFD9F92-7080-6690-0D3D-F4EB325C75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117" y="777714"/>
            <a:ext cx="914496" cy="1268443"/>
          </a:xfrm>
          <a:prstGeom prst="rect">
            <a:avLst/>
          </a:prstGeom>
        </p:spPr>
      </p:pic>
      <p:pic>
        <p:nvPicPr>
          <p:cNvPr id="14" name="Picture 13" descr="A blue and grey badge with white text&#10;&#10;AI-generated content may be incorrect.">
            <a:extLst>
              <a:ext uri="{FF2B5EF4-FFF2-40B4-BE49-F238E27FC236}">
                <a16:creationId xmlns:a16="http://schemas.microsoft.com/office/drawing/2014/main" id="{2DA4638D-7F6E-D9D2-1017-D0D2636666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866" y="804283"/>
            <a:ext cx="1268444" cy="1268444"/>
          </a:xfrm>
          <a:prstGeom prst="rect">
            <a:avLst/>
          </a:prstGeom>
        </p:spPr>
      </p:pic>
      <p:pic>
        <p:nvPicPr>
          <p:cNvPr id="16" name="Picture 15" descr="A blue and white logo&#10;&#10;AI-generated content may be incorrect.">
            <a:extLst>
              <a:ext uri="{FF2B5EF4-FFF2-40B4-BE49-F238E27FC236}">
                <a16:creationId xmlns:a16="http://schemas.microsoft.com/office/drawing/2014/main" id="{B495ED49-D3D4-9F10-647B-829139275A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240" y="804283"/>
            <a:ext cx="1101881" cy="1268445"/>
          </a:xfrm>
          <a:prstGeom prst="rect">
            <a:avLst/>
          </a:prstGeom>
        </p:spPr>
      </p:pic>
      <p:pic>
        <p:nvPicPr>
          <p:cNvPr id="18" name="Picture 17" descr="A pair of logos with white text&#10;&#10;AI-generated content may be incorrect.">
            <a:extLst>
              <a:ext uri="{FF2B5EF4-FFF2-40B4-BE49-F238E27FC236}">
                <a16:creationId xmlns:a16="http://schemas.microsoft.com/office/drawing/2014/main" id="{611F909D-6279-50BA-E70C-A2D1F00AA1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046" y="657890"/>
            <a:ext cx="2426688" cy="1617792"/>
          </a:xfrm>
          <a:prstGeom prst="rect">
            <a:avLst/>
          </a:prstGeom>
        </p:spPr>
      </p:pic>
      <p:pic>
        <p:nvPicPr>
          <p:cNvPr id="20" name="Picture 19" descr="A hexagon with white text and a ribbon&#10;&#10;AI-generated content may be incorrect.">
            <a:extLst>
              <a:ext uri="{FF2B5EF4-FFF2-40B4-BE49-F238E27FC236}">
                <a16:creationId xmlns:a16="http://schemas.microsoft.com/office/drawing/2014/main" id="{1128D20A-961F-DAA2-B01E-6E7473BCE1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018" y="777714"/>
            <a:ext cx="1157320" cy="1157320"/>
          </a:xfrm>
          <a:prstGeom prst="rect">
            <a:avLst/>
          </a:prstGeom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9625026-3A36-6F78-F462-4393C9367AF8}"/>
              </a:ext>
            </a:extLst>
          </p:cNvPr>
          <p:cNvSpPr txBox="1">
            <a:spLocks/>
          </p:cNvSpPr>
          <p:nvPr/>
        </p:nvSpPr>
        <p:spPr>
          <a:xfrm>
            <a:off x="4598569" y="445662"/>
            <a:ext cx="906682" cy="42445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es-PE" sz="1400" b="1" dirty="0">
                <a:latin typeface="+mj-lt"/>
              </a:rPr>
              <a:t>D</a:t>
            </a:r>
            <a:r>
              <a:rPr lang="en-US" sz="1400" b="1" dirty="0">
                <a:latin typeface="+mj-lt"/>
              </a:rPr>
              <a:t>P-700</a:t>
            </a:r>
            <a:endParaRPr lang="en-ID" sz="1400" b="1" dirty="0">
              <a:latin typeface="+mj-lt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772D9AA-6E49-CE8D-2E54-C9E1FA6B59ED}"/>
              </a:ext>
            </a:extLst>
          </p:cNvPr>
          <p:cNvSpPr txBox="1">
            <a:spLocks/>
          </p:cNvSpPr>
          <p:nvPr/>
        </p:nvSpPr>
        <p:spPr>
          <a:xfrm>
            <a:off x="5789654" y="445662"/>
            <a:ext cx="906682" cy="42445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es-PE" sz="1400" b="1" dirty="0">
                <a:latin typeface="+mj-lt"/>
              </a:rPr>
              <a:t>D</a:t>
            </a:r>
            <a:r>
              <a:rPr lang="en-US" sz="1400" b="1" dirty="0">
                <a:latin typeface="+mj-lt"/>
              </a:rPr>
              <a:t>P-600</a:t>
            </a:r>
            <a:endParaRPr lang="en-ID" sz="1400" b="1" dirty="0">
              <a:latin typeface="+mj-lt"/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9DC4A8F7-05E7-1D57-D85F-585F51491838}"/>
              </a:ext>
            </a:extLst>
          </p:cNvPr>
          <p:cNvSpPr txBox="1">
            <a:spLocks/>
          </p:cNvSpPr>
          <p:nvPr/>
        </p:nvSpPr>
        <p:spPr>
          <a:xfrm>
            <a:off x="6980739" y="445662"/>
            <a:ext cx="906682" cy="42445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es-PE" sz="1400" b="1" dirty="0">
                <a:latin typeface="+mj-lt"/>
              </a:rPr>
              <a:t>D</a:t>
            </a:r>
            <a:r>
              <a:rPr lang="en-US" sz="1400" b="1" dirty="0">
                <a:latin typeface="+mj-lt"/>
              </a:rPr>
              <a:t>P-203</a:t>
            </a:r>
            <a:endParaRPr lang="en-ID" sz="1400" b="1" dirty="0">
              <a:latin typeface="+mj-lt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135C0D5-2F77-86E1-C657-9C4EA25261DD}"/>
              </a:ext>
            </a:extLst>
          </p:cNvPr>
          <p:cNvSpPr txBox="1">
            <a:spLocks/>
          </p:cNvSpPr>
          <p:nvPr/>
        </p:nvSpPr>
        <p:spPr>
          <a:xfrm>
            <a:off x="8197212" y="445662"/>
            <a:ext cx="906682" cy="42445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es-PE" sz="1400" b="1" dirty="0">
                <a:latin typeface="+mj-lt"/>
              </a:rPr>
              <a:t>PL-300</a:t>
            </a:r>
            <a:endParaRPr lang="en-ID" sz="1400" b="1" dirty="0">
              <a:latin typeface="+mj-lt"/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75DF0FD-3C68-2EF8-1C1F-42C27045388A}"/>
              </a:ext>
            </a:extLst>
          </p:cNvPr>
          <p:cNvSpPr txBox="1">
            <a:spLocks/>
          </p:cNvSpPr>
          <p:nvPr/>
        </p:nvSpPr>
        <p:spPr>
          <a:xfrm>
            <a:off x="9296552" y="494915"/>
            <a:ext cx="1335313" cy="42445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es-PE" sz="1000" b="1" dirty="0">
                <a:latin typeface="+mj-lt"/>
              </a:rPr>
              <a:t>DATABRICKS DE</a:t>
            </a:r>
            <a:endParaRPr lang="en-ID" sz="1000" b="1" dirty="0">
              <a:latin typeface="+mj-lt"/>
            </a:endParaRP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5FCD7AB-C0AE-660A-678B-8C61114ABF22}"/>
              </a:ext>
            </a:extLst>
          </p:cNvPr>
          <p:cNvSpPr txBox="1">
            <a:spLocks/>
          </p:cNvSpPr>
          <p:nvPr/>
        </p:nvSpPr>
        <p:spPr>
          <a:xfrm>
            <a:off x="10566409" y="503269"/>
            <a:ext cx="1415060" cy="42445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es-PE" sz="1000" b="1" dirty="0">
                <a:latin typeface="+mj-lt"/>
              </a:rPr>
              <a:t>SQL DATABRICKS</a:t>
            </a:r>
            <a:endParaRPr lang="en-ID" sz="1000" b="1" dirty="0">
              <a:latin typeface="+mj-lt"/>
            </a:endParaRPr>
          </a:p>
        </p:txBody>
      </p:sp>
      <p:pic>
        <p:nvPicPr>
          <p:cNvPr id="3" name="Picture 2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F4F4F3B5-5644-65B0-91CC-28B7B7515C5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74" y="4262932"/>
            <a:ext cx="1068816" cy="1068816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32C6574-0F05-00DF-1200-BA245B02242A}"/>
              </a:ext>
            </a:extLst>
          </p:cNvPr>
          <p:cNvSpPr txBox="1">
            <a:spLocks/>
          </p:cNvSpPr>
          <p:nvPr/>
        </p:nvSpPr>
        <p:spPr>
          <a:xfrm>
            <a:off x="1200150" y="4994812"/>
            <a:ext cx="3030272" cy="509665"/>
          </a:xfrm>
          <a:prstGeom prst="rect">
            <a:avLst/>
          </a:prstGeom>
        </p:spPr>
        <p:txBody>
          <a:bodyPr vert="horz" lIns="91440" tIns="45720" rIns="91440" bIns="45720" numCol="1" spcCol="360000" rtlCol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kern="1200" spc="100" baseline="0">
                <a:solidFill>
                  <a:schemeClr val="tx1"/>
                </a:solidFill>
                <a:latin typeface="+mn-lt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100" baseline="0">
                <a:solidFill>
                  <a:schemeClr val="tx1"/>
                </a:solidFill>
                <a:latin typeface="+mn-lt"/>
                <a:ea typeface="Lato Heavy" panose="020F0502020204030203" pitchFamily="34" charset="0"/>
                <a:cs typeface="Lato Heavy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100" baseline="0">
                <a:solidFill>
                  <a:schemeClr val="tx1"/>
                </a:solidFill>
                <a:latin typeface="+mn-lt"/>
                <a:ea typeface="Lato Heavy" panose="020F0502020204030203" pitchFamily="34" charset="0"/>
                <a:cs typeface="Lato Heavy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100" baseline="0">
                <a:solidFill>
                  <a:schemeClr val="tx1"/>
                </a:solidFill>
                <a:latin typeface="+mn-lt"/>
                <a:ea typeface="Lato Heavy" panose="020F0502020204030203" pitchFamily="34" charset="0"/>
                <a:cs typeface="Lato Heavy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100" baseline="0">
                <a:solidFill>
                  <a:schemeClr val="tx1"/>
                </a:solidFill>
                <a:latin typeface="+mn-lt"/>
                <a:ea typeface="Lato Heavy" panose="020F0502020204030203" pitchFamily="34" charset="0"/>
                <a:cs typeface="Lato Heavy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400" dirty="0">
                <a:solidFill>
                  <a:srgbClr val="742575"/>
                </a:solidFill>
              </a:rPr>
              <a:t>+51 982 337 627</a:t>
            </a:r>
            <a:endParaRPr lang="en-ID" sz="1400" dirty="0">
              <a:solidFill>
                <a:srgbClr val="742575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DE67B42-9509-B7B0-0544-9181B6F18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79" y="104334"/>
            <a:ext cx="511597" cy="3413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E4CE0E-00C3-18BF-627E-A72BFB63EC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79" y="5402791"/>
            <a:ext cx="1831491" cy="5096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FE731-48C9-D6A0-AB55-5B6055AE618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794" y="6080286"/>
            <a:ext cx="10304206" cy="76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037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0">
            <a:extLst>
              <a:ext uri="{FF2B5EF4-FFF2-40B4-BE49-F238E27FC236}">
                <a16:creationId xmlns:a16="http://schemas.microsoft.com/office/drawing/2014/main" id="{0F68E643-3884-6A34-982E-AA8618B7E8C0}"/>
              </a:ext>
            </a:extLst>
          </p:cNvPr>
          <p:cNvSpPr/>
          <p:nvPr/>
        </p:nvSpPr>
        <p:spPr>
          <a:xfrm>
            <a:off x="551526" y="70270"/>
            <a:ext cx="10421274" cy="1683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200"/>
              </a:lnSpc>
              <a:buNone/>
            </a:pPr>
            <a:r>
              <a:rPr lang="es-ES" sz="3600" b="1" dirty="0">
                <a:solidFill>
                  <a:srgbClr val="000000"/>
                </a:solidFill>
                <a:latin typeface="+mj-lt"/>
                <a:ea typeface="Inter Bold" pitchFamily="34" charset="-122"/>
                <a:cs typeface="Inter Bold" pitchFamily="34" charset="-120"/>
              </a:rPr>
              <a:t>PRE-INTRO: Lo que no te da YouTube:</a:t>
            </a:r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AAE9DF34-BEE1-8E1A-F199-80A4D6F08152}"/>
              </a:ext>
            </a:extLst>
          </p:cNvPr>
          <p:cNvSpPr/>
          <p:nvPr/>
        </p:nvSpPr>
        <p:spPr>
          <a:xfrm>
            <a:off x="551526" y="1910638"/>
            <a:ext cx="5970638" cy="3290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200"/>
              </a:lnSpc>
              <a:buNone/>
            </a:pPr>
            <a:r>
              <a:rPr lang="es-ES" sz="3200" b="1" dirty="0">
                <a:solidFill>
                  <a:srgbClr val="000000"/>
                </a:solidFill>
                <a:latin typeface="+mj-lt"/>
                <a:ea typeface="Inter Bold" pitchFamily="34" charset="-122"/>
                <a:cs typeface="Inter Bold" pitchFamily="34" charset="-120"/>
              </a:rPr>
              <a:t>Mi experiencia en</a:t>
            </a:r>
          </a:p>
          <a:p>
            <a:pPr marL="0" indent="0" algn="ctr">
              <a:lnSpc>
                <a:spcPts val="10200"/>
              </a:lnSpc>
              <a:buNone/>
            </a:pPr>
            <a:r>
              <a:rPr lang="es-ES" sz="3200" b="1" dirty="0">
                <a:solidFill>
                  <a:schemeClr val="accent6"/>
                </a:solidFill>
                <a:latin typeface="+mj-lt"/>
                <a:ea typeface="Inter Bold" pitchFamily="34" charset="-122"/>
                <a:cs typeface="Inter Bold" pitchFamily="34" charset="-120"/>
              </a:rPr>
              <a:t>FABCON</a:t>
            </a:r>
            <a:r>
              <a:rPr lang="es-ES" sz="3200" b="1" dirty="0">
                <a:solidFill>
                  <a:srgbClr val="000000"/>
                </a:solidFill>
                <a:latin typeface="+mj-lt"/>
                <a:ea typeface="Inter Bold" pitchFamily="34" charset="-122"/>
                <a:cs typeface="Inter Bold" pitchFamily="34" charset="-120"/>
              </a:rPr>
              <a:t> Las Vegas 2025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EBDF0D-B773-D99A-81F8-7436B9F82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165" y="1323618"/>
            <a:ext cx="3348499" cy="44646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F14C037D-C07C-1909-0A18-41B0CE3B9D3C}"/>
              </a:ext>
            </a:extLst>
          </p:cNvPr>
          <p:cNvSpPr txBox="1">
            <a:spLocks/>
          </p:cNvSpPr>
          <p:nvPr/>
        </p:nvSpPr>
        <p:spPr>
          <a:xfrm>
            <a:off x="10279076" y="5651627"/>
            <a:ext cx="190008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sz="1200" i="1" dirty="0">
                <a:solidFill>
                  <a:srgbClr val="742575"/>
                </a:solidFill>
              </a:rPr>
              <a:t>Gian Carlo Poggi</a:t>
            </a:r>
          </a:p>
        </p:txBody>
      </p:sp>
    </p:spTree>
    <p:extLst>
      <p:ext uri="{BB962C8B-B14F-4D97-AF65-F5344CB8AC3E}">
        <p14:creationId xmlns:p14="http://schemas.microsoft.com/office/powerpoint/2010/main" val="372073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F4ABB78-CBF7-1C47-B3DE-92262D6A3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983" y="-1"/>
            <a:ext cx="4465127" cy="59768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C37EB039-F6A7-E50F-CDAB-07556668A0F5}"/>
              </a:ext>
            </a:extLst>
          </p:cNvPr>
          <p:cNvSpPr txBox="1">
            <a:spLocks/>
          </p:cNvSpPr>
          <p:nvPr/>
        </p:nvSpPr>
        <p:spPr>
          <a:xfrm>
            <a:off x="10279076" y="5651627"/>
            <a:ext cx="190008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sz="1200" i="1" dirty="0">
                <a:solidFill>
                  <a:srgbClr val="742575"/>
                </a:solidFill>
              </a:rPr>
              <a:t>Gian Carlo Poggi</a:t>
            </a:r>
          </a:p>
        </p:txBody>
      </p:sp>
    </p:spTree>
    <p:extLst>
      <p:ext uri="{BB962C8B-B14F-4D97-AF65-F5344CB8AC3E}">
        <p14:creationId xmlns:p14="http://schemas.microsoft.com/office/powerpoint/2010/main" val="170253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3E65C8D5-4785-B5EB-D7FF-00820B81672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custGeom>
            <a:avLst/>
            <a:gdLst>
              <a:gd name="connsiteX0" fmla="*/ 0 w 7585075"/>
              <a:gd name="connsiteY0" fmla="*/ 6626132 h 6858000"/>
              <a:gd name="connsiteX1" fmla="*/ 424504 w 7585075"/>
              <a:gd name="connsiteY1" fmla="*/ 6858000 h 6858000"/>
              <a:gd name="connsiteX2" fmla="*/ 0 w 7585075"/>
              <a:gd name="connsiteY2" fmla="*/ 6858000 h 6858000"/>
              <a:gd name="connsiteX3" fmla="*/ 0 w 7585075"/>
              <a:gd name="connsiteY3" fmla="*/ 0 h 6858000"/>
              <a:gd name="connsiteX4" fmla="*/ 7585075 w 7585075"/>
              <a:gd name="connsiteY4" fmla="*/ 0 h 6858000"/>
              <a:gd name="connsiteX5" fmla="*/ 7585075 w 7585075"/>
              <a:gd name="connsiteY5" fmla="*/ 6858000 h 6858000"/>
              <a:gd name="connsiteX6" fmla="*/ 1013159 w 7585075"/>
              <a:gd name="connsiteY6" fmla="*/ 6858000 h 6858000"/>
              <a:gd name="connsiteX7" fmla="*/ 1013159 w 7585075"/>
              <a:gd name="connsiteY7" fmla="*/ 2186796 h 6858000"/>
              <a:gd name="connsiteX8" fmla="*/ 524246 w 7585075"/>
              <a:gd name="connsiteY8" fmla="*/ 1933179 h 6858000"/>
              <a:gd name="connsiteX9" fmla="*/ 512810 w 7585075"/>
              <a:gd name="connsiteY9" fmla="*/ 1928003 h 6858000"/>
              <a:gd name="connsiteX10" fmla="*/ 0 w 7585075"/>
              <a:gd name="connsiteY10" fmla="*/ 16622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85075" h="6858000">
                <a:moveTo>
                  <a:pt x="0" y="6626132"/>
                </a:moveTo>
                <a:lnTo>
                  <a:pt x="424504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7585075" y="0"/>
                </a:lnTo>
                <a:lnTo>
                  <a:pt x="7585075" y="6858000"/>
                </a:lnTo>
                <a:lnTo>
                  <a:pt x="1013159" y="6858000"/>
                </a:lnTo>
                <a:lnTo>
                  <a:pt x="1013159" y="2186796"/>
                </a:lnTo>
                <a:lnTo>
                  <a:pt x="524246" y="1933179"/>
                </a:lnTo>
                <a:lnTo>
                  <a:pt x="512810" y="1928003"/>
                </a:lnTo>
                <a:lnTo>
                  <a:pt x="0" y="1662245"/>
                </a:lnTo>
                <a:close/>
              </a:path>
            </a:pathLst>
          </a:custGeom>
          <a:solidFill>
            <a:srgbClr val="E7E6E6"/>
          </a:solidFill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E5F56E2-B6FD-E564-884E-1EA43F26B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9712" y="1780222"/>
            <a:ext cx="4095343" cy="4095343"/>
          </a:xfrm>
          <a:prstGeom prst="rect">
            <a:avLst/>
          </a:prstGeom>
        </p:spPr>
      </p:pic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020EA06D-0A6A-603B-D913-E89A1585437C}"/>
              </a:ext>
            </a:extLst>
          </p:cNvPr>
          <p:cNvSpPr txBox="1">
            <a:spLocks/>
          </p:cNvSpPr>
          <p:nvPr/>
        </p:nvSpPr>
        <p:spPr>
          <a:xfrm>
            <a:off x="10279076" y="6452907"/>
            <a:ext cx="190008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sz="1200" i="1" dirty="0">
                <a:solidFill>
                  <a:schemeClr val="bg1"/>
                </a:solidFill>
              </a:rPr>
              <a:t>Gian Carlo Poggi</a:t>
            </a:r>
          </a:p>
        </p:txBody>
      </p:sp>
    </p:spTree>
    <p:extLst>
      <p:ext uri="{BB962C8B-B14F-4D97-AF65-F5344CB8AC3E}">
        <p14:creationId xmlns:p14="http://schemas.microsoft.com/office/powerpoint/2010/main" val="2892870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0CA006-DF13-86BC-2DFA-ECA6A69177E4}"/>
              </a:ext>
            </a:extLst>
          </p:cNvPr>
          <p:cNvSpPr txBox="1"/>
          <p:nvPr/>
        </p:nvSpPr>
        <p:spPr>
          <a:xfrm>
            <a:off x="5197475" y="2530475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P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971493-5B90-3DA1-CFB0-5F87F6E23152}"/>
              </a:ext>
            </a:extLst>
          </p:cNvPr>
          <p:cNvSpPr txBox="1">
            <a:spLocks/>
          </p:cNvSpPr>
          <p:nvPr/>
        </p:nvSpPr>
        <p:spPr>
          <a:xfrm>
            <a:off x="614589" y="2638425"/>
            <a:ext cx="10994572" cy="19145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IMAGINEMOS LO SIGUIENTE…</a:t>
            </a:r>
            <a:endParaRPr lang="en-US" sz="600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14405ADF-0BC9-93A9-4735-59628ADC710E}"/>
              </a:ext>
            </a:extLst>
          </p:cNvPr>
          <p:cNvSpPr txBox="1">
            <a:spLocks/>
          </p:cNvSpPr>
          <p:nvPr/>
        </p:nvSpPr>
        <p:spPr>
          <a:xfrm>
            <a:off x="10279076" y="5651627"/>
            <a:ext cx="190008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sz="1200" i="1" dirty="0">
                <a:solidFill>
                  <a:srgbClr val="742575"/>
                </a:solidFill>
              </a:rPr>
              <a:t>Gian Carlo Poggi</a:t>
            </a:r>
          </a:p>
        </p:txBody>
      </p:sp>
    </p:spTree>
    <p:extLst>
      <p:ext uri="{BB962C8B-B14F-4D97-AF65-F5344CB8AC3E}">
        <p14:creationId xmlns:p14="http://schemas.microsoft.com/office/powerpoint/2010/main" val="2560047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lobal Power Platform">
      <a:majorFont>
        <a:latin typeface="Oswald"/>
        <a:ea typeface=""/>
        <a:cs typeface=""/>
      </a:majorFont>
      <a:minorFont>
        <a:latin typeface="Oswa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63dc2d4-9990-48de-9593-97e4a854a45f">
      <Terms xmlns="http://schemas.microsoft.com/office/infopath/2007/PartnerControls"/>
    </lcf76f155ced4ddcb4097134ff3c332f>
    <TaxCatchAll xmlns="563ab91c-d08d-4c33-9871-4cc4e409eafa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50FF3EF90365045B0C765F32BE82F47" ma:contentTypeVersion="13" ma:contentTypeDescription="Crear nuevo documento." ma:contentTypeScope="" ma:versionID="ff6d07b46bee36d50fb51a4d27c9da50">
  <xsd:schema xmlns:xsd="http://www.w3.org/2001/XMLSchema" xmlns:xs="http://www.w3.org/2001/XMLSchema" xmlns:p="http://schemas.microsoft.com/office/2006/metadata/properties" xmlns:ns2="863dc2d4-9990-48de-9593-97e4a854a45f" xmlns:ns3="563ab91c-d08d-4c33-9871-4cc4e409eafa" targetNamespace="http://schemas.microsoft.com/office/2006/metadata/properties" ma:root="true" ma:fieldsID="da13a3cb0be8a7b400e6630cee027f14" ns2:_="" ns3:_="">
    <xsd:import namespace="863dc2d4-9990-48de-9593-97e4a854a45f"/>
    <xsd:import namespace="563ab91c-d08d-4c33-9871-4cc4e409ea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3dc2d4-9990-48de-9593-97e4a854a4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Etiquetas de imagen" ma:readOnly="false" ma:fieldId="{5cf76f15-5ced-4ddc-b409-7134ff3c332f}" ma:taxonomyMulti="true" ma:sspId="8ca3e406-81ba-4efa-b23b-ea891bb11d9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3ab91c-d08d-4c33-9871-4cc4e409eafa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8d624c55-55c1-45a0-a895-093290f10ed4}" ma:internalName="TaxCatchAll" ma:showField="CatchAllData" ma:web="563ab91c-d08d-4c33-9871-4cc4e409eaf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ED01A0D-88BE-4FA6-8586-487149ED629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99D9475-1AE1-45C8-B1D4-023D14BDD6BB}">
  <ds:schemaRefs>
    <ds:schemaRef ds:uri="563ab91c-d08d-4c33-9871-4cc4e409eafa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elements/1.1/"/>
    <ds:schemaRef ds:uri="http://purl.org/dc/terms/"/>
    <ds:schemaRef ds:uri="http://purl.org/dc/dcmitype/"/>
    <ds:schemaRef ds:uri="http://schemas.openxmlformats.org/package/2006/metadata/core-properties"/>
    <ds:schemaRef ds:uri="863dc2d4-9990-48de-9593-97e4a854a45f"/>
  </ds:schemaRefs>
</ds:datastoreItem>
</file>

<file path=customXml/itemProps3.xml><?xml version="1.0" encoding="utf-8"?>
<ds:datastoreItem xmlns:ds="http://schemas.openxmlformats.org/officeDocument/2006/customXml" ds:itemID="{EC7EF1D3-6E9D-4A19-88B2-0443B36E5E67}"/>
</file>

<file path=docProps/app.xml><?xml version="1.0" encoding="utf-8"?>
<Properties xmlns="http://schemas.openxmlformats.org/officeDocument/2006/extended-properties" xmlns:vt="http://schemas.openxmlformats.org/officeDocument/2006/docPropsVTypes">
  <TotalTime>2800</TotalTime>
  <Words>573</Words>
  <Application>Microsoft Office PowerPoint</Application>
  <PresentationFormat>Widescreen</PresentationFormat>
  <Paragraphs>185</Paragraphs>
  <Slides>23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7" baseType="lpstr">
      <vt:lpstr>Segoe Sans Text Semilight</vt:lpstr>
      <vt:lpstr>Segoe Sans Display</vt:lpstr>
      <vt:lpstr>Proxima Nova</vt:lpstr>
      <vt:lpstr>Segoe UI Semibold</vt:lpstr>
      <vt:lpstr>Century Gothic</vt:lpstr>
      <vt:lpstr>Arial</vt:lpstr>
      <vt:lpstr>Segoe Sans Display Semibold</vt:lpstr>
      <vt:lpstr>Lato</vt:lpstr>
      <vt:lpstr>Montserrat</vt:lpstr>
      <vt:lpstr>Segoe UI</vt:lpstr>
      <vt:lpstr>Oswald</vt:lpstr>
      <vt:lpstr>Segoe Sans Text</vt:lpstr>
      <vt:lpstr>Calibri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 presión constante por las respuestas…</vt:lpstr>
      <vt:lpstr>PowerPoint Presentation</vt:lpstr>
      <vt:lpstr>PowerPoint Presentation</vt:lpstr>
      <vt:lpstr>PowerPoint Presentation</vt:lpstr>
      <vt:lpstr>PowerPoint Presentation</vt:lpstr>
      <vt:lpstr>Microsoft Fabric</vt:lpstr>
      <vt:lpstr>PowerPoint Presentation</vt:lpstr>
      <vt:lpstr>Data Agent end-to-end flow</vt:lpstr>
      <vt:lpstr>Vamos al Demo</vt:lpstr>
      <vt:lpstr>Conclusiones</vt:lpstr>
      <vt:lpstr>No serás reemplazado por la IA…</vt:lpstr>
      <vt:lpstr>GRACIAS!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Álvaro Ignacio Rodríguez Lasso</dc:creator>
  <cp:lastModifiedBy>Gian Carlo Poggi</cp:lastModifiedBy>
  <cp:revision>98</cp:revision>
  <dcterms:created xsi:type="dcterms:W3CDTF">2023-06-14T01:28:16Z</dcterms:created>
  <dcterms:modified xsi:type="dcterms:W3CDTF">2026-02-18T15:31:52Z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0x010100850FF3EF90365045B0C765F32BE82F47</vt:lpwstr>
  </property>
  <property fmtid="{D5CDD505-2E9C-101B-9397-08002B2CF9AE}" pid="3" name="MediaServiceImageTags">
    <vt:lpwstr/>
  </property>
</Properties>
</file>